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2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oMz7eCj732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Becoming a state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285" y="2504523"/>
            <a:ext cx="10993546" cy="59032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Lesson 7 – The early history of Michigan </a:t>
            </a:r>
          </a:p>
          <a:p>
            <a:pPr algn="ctr"/>
            <a:r>
              <a:rPr lang="en-US" sz="2000" dirty="0" smtClean="0"/>
              <a:t>I can describe the relationship between the </a:t>
            </a:r>
            <a:r>
              <a:rPr lang="en-US" sz="2000" dirty="0" err="1" smtClean="0"/>
              <a:t>erie</a:t>
            </a:r>
            <a:r>
              <a:rPr lang="en-US" sz="2000" dirty="0" smtClean="0"/>
              <a:t> canal, increased population, and Michigan’s statehood.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43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6486582" cy="3678303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i="1" dirty="0" smtClean="0"/>
              <a:t>The Erie Canal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It was 363 miles long.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Flat boats were pulled along the canal by horses or mules.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The Erie Canal made it much easier and quicker for passengers to get to Michigan.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The opening of the Erie Canal led to a large increase in population of the Michigan Territory.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775" y="2345166"/>
            <a:ext cx="4822189" cy="37544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14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leader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469" y="2191254"/>
            <a:ext cx="7021158" cy="418803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 1831, a new governor was appointed to Michigan – Stevens T. Mason</a:t>
            </a:r>
          </a:p>
          <a:p>
            <a:r>
              <a:rPr lang="en-US" sz="2800" b="1" dirty="0" smtClean="0"/>
              <a:t>In 1834, Governor Mason ordered a consensus, or a counting of people in the area </a:t>
            </a:r>
          </a:p>
          <a:p>
            <a:r>
              <a:rPr lang="en-US" sz="2800" dirty="0" smtClean="0"/>
              <a:t>He found that about 85,000 people lived in Michigan – well over the 60,000 people needed to become a state!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703" y="984666"/>
            <a:ext cx="3700371" cy="53946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080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problem: The Toledo strip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192" y="2180496"/>
            <a:ext cx="6766281" cy="3682422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 smtClean="0"/>
              <a:t>The Toledo Strip: a small piece of land near the mouth of the Maumee River</a:t>
            </a:r>
            <a:r>
              <a:rPr lang="en-US" sz="2400" dirty="0" smtClean="0"/>
              <a:t> (which is now Toledo, Ohio)</a:t>
            </a:r>
          </a:p>
          <a:p>
            <a:r>
              <a:rPr lang="en-US" sz="2400" dirty="0" smtClean="0"/>
              <a:t>Both </a:t>
            </a:r>
            <a:r>
              <a:rPr lang="en-US" sz="2400" dirty="0"/>
              <a:t>Michigan and Ohio claimed the land.</a:t>
            </a:r>
          </a:p>
          <a:p>
            <a:r>
              <a:rPr lang="en-US" sz="2400" dirty="0"/>
              <a:t>	The area was seen as valuable because it could be connected by rivers and canals to the Ohio River, which flowed to the Mississippi River.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U.S. Congress said Michigan could not be a state until the disagreement over the Toledo Strip was resolved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This became known as the “Toledo War.” </a:t>
            </a:r>
            <a:endParaRPr lang="en-US" sz="24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810" y="2346101"/>
            <a:ext cx="4513567" cy="335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7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did Michigan need to become a state?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Enough people to become a state – 60,000!</a:t>
            </a:r>
          </a:p>
          <a:p>
            <a:r>
              <a:rPr lang="en-US" sz="2800" b="1" dirty="0" smtClean="0"/>
              <a:t>To fix the Toledo Strip problem</a:t>
            </a:r>
          </a:p>
          <a:p>
            <a:r>
              <a:rPr lang="en-US" sz="2800" dirty="0" smtClean="0"/>
              <a:t>A </a:t>
            </a:r>
            <a:r>
              <a:rPr lang="en-US" sz="2800" b="1" u="sng" dirty="0" smtClean="0"/>
              <a:t>constitution </a:t>
            </a:r>
            <a:r>
              <a:rPr lang="en-US" sz="2800" dirty="0" smtClean="0"/>
              <a:t>– a written plan for government to make laws and choose leaders for the state </a:t>
            </a:r>
          </a:p>
          <a:p>
            <a:r>
              <a:rPr lang="en-US" sz="2800" b="1" dirty="0" smtClean="0"/>
              <a:t>In 1835, the state adopted a constitution and elected Stevens T. Mason as governor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2870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the Toledo strip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7680681" cy="3678303"/>
          </a:xfrm>
        </p:spPr>
        <p:txBody>
          <a:bodyPr>
            <a:normAutofit fontScale="92500" lnSpcReduction="20000"/>
          </a:bodyPr>
          <a:lstStyle/>
          <a:p>
            <a:r>
              <a:rPr lang="en-US" sz="2400" i="1" dirty="0" smtClean="0"/>
              <a:t>How could Ohio and Michigan think win-win or compromise in a non-violent way? </a:t>
            </a:r>
          </a:p>
          <a:p>
            <a:r>
              <a:rPr lang="en-US" sz="3200" dirty="0" smtClean="0"/>
              <a:t>The U.S. federal government tried to help!</a:t>
            </a:r>
          </a:p>
          <a:p>
            <a:r>
              <a:rPr lang="en-US" sz="3200" dirty="0" smtClean="0"/>
              <a:t>Ohio could get the </a:t>
            </a:r>
            <a:r>
              <a:rPr lang="en-US" sz="3200" b="1" dirty="0" smtClean="0"/>
              <a:t>Toledo Strip</a:t>
            </a:r>
          </a:p>
          <a:p>
            <a:r>
              <a:rPr lang="en-US" sz="3200" dirty="0" smtClean="0"/>
              <a:t>Michigan would get the </a:t>
            </a:r>
            <a:r>
              <a:rPr lang="en-US" sz="3200" b="1" dirty="0" smtClean="0"/>
              <a:t>western part of the Upper Peninsula</a:t>
            </a:r>
            <a:r>
              <a:rPr lang="en-US" sz="3200" dirty="0" smtClean="0"/>
              <a:t> that was never a part of the Michigan Territory </a:t>
            </a:r>
          </a:p>
          <a:p>
            <a:r>
              <a:rPr lang="en-US" sz="2800" i="1" dirty="0" smtClean="0"/>
              <a:t>How do you think Michigan and Ohio felt about that? </a:t>
            </a:r>
            <a:endParaRPr lang="en-US" sz="2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1873" y="2091212"/>
            <a:ext cx="3247619" cy="4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73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Michigan agrees….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 1836, Ohio and Michigan reach an agreement and the Toledo Strip problem was finally solved.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706" y="702156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85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Michigan becomes a state!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1837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601" y="2180496"/>
            <a:ext cx="3874995" cy="42566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82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early days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6820069" cy="3983636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Michigan was part of the </a:t>
            </a:r>
            <a:r>
              <a:rPr lang="en-US" sz="2400" b="1" dirty="0" smtClean="0"/>
              <a:t>Northwest Territory </a:t>
            </a:r>
            <a:r>
              <a:rPr lang="en-US" sz="2400" dirty="0" smtClean="0"/>
              <a:t>(a huge piece of land) which was owned by the United States </a:t>
            </a:r>
          </a:p>
          <a:p>
            <a:r>
              <a:rPr lang="en-US" sz="2400" dirty="0" smtClean="0"/>
              <a:t>It was intended that this territory would be divided into smaller territories which would become states. </a:t>
            </a:r>
          </a:p>
          <a:p>
            <a:r>
              <a:rPr lang="en-US" sz="2400" dirty="0" smtClean="0"/>
              <a:t>As historians, we have to ask about the 5 W’s to learn how Michigan became a state about 200 years ago! </a:t>
            </a:r>
          </a:p>
          <a:p>
            <a:r>
              <a:rPr lang="en-US" sz="2400" dirty="0" smtClean="0"/>
              <a:t>What could we construct to show the events that occurred that led up to Michigan becoming a state?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829" y="2180496"/>
            <a:ext cx="4036617" cy="354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61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the road to becoming a state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White Paper – 12 x 18”</a:t>
            </a:r>
          </a:p>
          <a:p>
            <a:r>
              <a:rPr lang="en-US" sz="2800" dirty="0" smtClean="0"/>
              <a:t>Set of timeline cards – cut out and in chronological order </a:t>
            </a:r>
          </a:p>
          <a:p>
            <a:r>
              <a:rPr lang="en-US" sz="2800" dirty="0" smtClean="0"/>
              <a:t>Pencil </a:t>
            </a:r>
          </a:p>
          <a:p>
            <a:r>
              <a:rPr lang="en-US" sz="2800" dirty="0" smtClean="0"/>
              <a:t>Glue stick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smtClean="0"/>
              <a:t>Draw a winding road across your paper to construct a timeline. </a:t>
            </a:r>
          </a:p>
          <a:p>
            <a:r>
              <a:rPr lang="en-US" sz="2400" b="1" dirty="0" smtClean="0"/>
              <a:t>Give your timeline a title: The Road to Becoming a State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1805 - Michigan becomes its own territory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6777039" cy="4091212"/>
          </a:xfrm>
        </p:spPr>
        <p:txBody>
          <a:bodyPr/>
          <a:lstStyle/>
          <a:p>
            <a:r>
              <a:rPr lang="en-US" sz="2800" dirty="0" smtClean="0"/>
              <a:t>Some of the Upper Peninsula was not part of the Michigan territory</a:t>
            </a:r>
          </a:p>
          <a:p>
            <a:r>
              <a:rPr lang="en-US" sz="2800" dirty="0" smtClean="0"/>
              <a:t>Other states like Ohio had become their own territory before Michigan </a:t>
            </a:r>
          </a:p>
          <a:p>
            <a:r>
              <a:rPr lang="en-US" sz="2800" dirty="0" smtClean="0"/>
              <a:t>People were already thinking about how Michigan could be a state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9378" y="2351343"/>
            <a:ext cx="3685714" cy="3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did Michigan need to become a state?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Enough people to become a state – 60,000!</a:t>
            </a:r>
          </a:p>
          <a:p>
            <a:r>
              <a:rPr lang="en-US" sz="2800" dirty="0" smtClean="0"/>
              <a:t>Michigan only had 5,000 people – definitely NOT enough! </a:t>
            </a:r>
            <a:r>
              <a:rPr lang="en-US" sz="2800" dirty="0" smtClean="0">
                <a:sym typeface="Wingdings" panose="05000000000000000000" pitchFamily="2" charset="2"/>
              </a:rPr>
              <a:t> 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This was not good news for Michigan.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877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Michigan needed a leader!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6454309" cy="37039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Each territory had a leader or a </a:t>
            </a:r>
            <a:r>
              <a:rPr lang="en-US" sz="2800" b="1" dirty="0" smtClean="0"/>
              <a:t>governor</a:t>
            </a:r>
            <a:r>
              <a:rPr lang="en-US" sz="2800" dirty="0" smtClean="0"/>
              <a:t> that was appointed by the President of the United States </a:t>
            </a:r>
          </a:p>
          <a:p>
            <a:r>
              <a:rPr lang="en-US" sz="2800" b="1" dirty="0" smtClean="0"/>
              <a:t>In 1813, Lewis Cass was chosen as governor of Michigan</a:t>
            </a:r>
          </a:p>
          <a:p>
            <a:r>
              <a:rPr lang="en-US" sz="2800" dirty="0" smtClean="0"/>
              <a:t>Governor Cass was determined to help Michigan become a state!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16" y="2180496"/>
            <a:ext cx="2756887" cy="343079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203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way to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7"/>
            <a:ext cx="6906130" cy="3359692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 smtClean="0"/>
              <a:t>In 1818, the first steamboat arrived in Detroit. </a:t>
            </a:r>
          </a:p>
          <a:p>
            <a:r>
              <a:rPr lang="en-US" sz="2400" dirty="0" smtClean="0"/>
              <a:t>This was a huge improvement over boats that just had sails. </a:t>
            </a:r>
          </a:p>
          <a:p>
            <a:r>
              <a:rPr lang="en-US" sz="2400" dirty="0" smtClean="0"/>
              <a:t>Steamboats began to take over travel routes on the Great Lakes.</a:t>
            </a:r>
          </a:p>
          <a:p>
            <a:r>
              <a:rPr lang="en-US" sz="2800" b="1" dirty="0" smtClean="0"/>
              <a:t>What effect did steamboats have on travel? </a:t>
            </a:r>
          </a:p>
          <a:p>
            <a:pPr lvl="1"/>
            <a:r>
              <a:rPr lang="en-US" sz="2600" b="1" dirty="0" smtClean="0"/>
              <a:t>Quicker</a:t>
            </a:r>
          </a:p>
          <a:p>
            <a:pPr lvl="1"/>
            <a:r>
              <a:rPr lang="en-US" sz="2600" b="1" dirty="0" smtClean="0"/>
              <a:t>More reliable</a:t>
            </a:r>
            <a:endParaRPr lang="en-US" sz="2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323" y="2538995"/>
            <a:ext cx="4166009" cy="28398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1804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still weren’t convinced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Steamboats helped make it easier to get to Michigan, but people were still skeptical after the survey and Michigan having suitable farmland</a:t>
            </a:r>
          </a:p>
          <a:p>
            <a:r>
              <a:rPr lang="en-US" sz="2800" dirty="0" smtClean="0"/>
              <a:t>Governor Cass decided to do something about it! What do you think he did? </a:t>
            </a:r>
          </a:p>
          <a:p>
            <a:r>
              <a:rPr lang="en-US" sz="2800" b="1" dirty="0" smtClean="0"/>
              <a:t>In 1820, he decided to create his own survey and found that there was plenty of good farmland. </a:t>
            </a:r>
          </a:p>
          <a:p>
            <a:r>
              <a:rPr lang="en-US" sz="2800" b="1" dirty="0" smtClean="0"/>
              <a:t>What effect did this have on people in the east?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034" y="5041792"/>
            <a:ext cx="1972773" cy="163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7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erie</a:t>
            </a:r>
            <a:r>
              <a:rPr lang="en-US" dirty="0" smtClean="0"/>
              <a:t> canal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5389302" cy="367830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In 1825, the Erie Canal was opened.</a:t>
            </a:r>
          </a:p>
          <a:p>
            <a:r>
              <a:rPr lang="en-US" sz="2800" dirty="0" smtClean="0"/>
              <a:t>The canal connected Lake Erie to the Hudson River in New York. </a:t>
            </a:r>
          </a:p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www.youtube.com/watch?v=oMz7eCj732w</a:t>
            </a:r>
            <a:endParaRPr lang="en-US" sz="2800" dirty="0" smtClean="0"/>
          </a:p>
          <a:p>
            <a:r>
              <a:rPr lang="en-US" sz="2800" i="1" dirty="0" smtClean="0"/>
              <a:t>How would this help people coming from the east to travel to Michigan? </a:t>
            </a:r>
            <a:endParaRPr lang="en-US" sz="2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491" y="2080241"/>
            <a:ext cx="4603824" cy="44119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940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96</TotalTime>
  <Words>752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Gill Sans MT</vt:lpstr>
      <vt:lpstr>Symbol</vt:lpstr>
      <vt:lpstr>Times New Roman</vt:lpstr>
      <vt:lpstr>Wingdings</vt:lpstr>
      <vt:lpstr>Wingdings 2</vt:lpstr>
      <vt:lpstr>Dividend</vt:lpstr>
      <vt:lpstr>Becoming a state </vt:lpstr>
      <vt:lpstr>The early days </vt:lpstr>
      <vt:lpstr>Timeline – the road to becoming a state </vt:lpstr>
      <vt:lpstr>1805 - Michigan becomes its own territory </vt:lpstr>
      <vt:lpstr>What did Michigan need to become a state? </vt:lpstr>
      <vt:lpstr>Michigan needed a leader!</vt:lpstr>
      <vt:lpstr>A different way to travel</vt:lpstr>
      <vt:lpstr>People still weren’t convinced</vt:lpstr>
      <vt:lpstr>The erie canal</vt:lpstr>
      <vt:lpstr>Fun facts </vt:lpstr>
      <vt:lpstr>A new leader </vt:lpstr>
      <vt:lpstr>Another problem: The Toledo strip </vt:lpstr>
      <vt:lpstr>What did Michigan need to become a state? </vt:lpstr>
      <vt:lpstr>Resolving the Toledo strip problem</vt:lpstr>
      <vt:lpstr>Michigan agrees….</vt:lpstr>
      <vt:lpstr>Michigan becomes a state!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 state</dc:title>
  <dc:creator>Karen</dc:creator>
  <cp:lastModifiedBy>Karen</cp:lastModifiedBy>
  <cp:revision>9</cp:revision>
  <dcterms:created xsi:type="dcterms:W3CDTF">2014-12-03T02:34:45Z</dcterms:created>
  <dcterms:modified xsi:type="dcterms:W3CDTF">2014-12-03T04:10:51Z</dcterms:modified>
</cp:coreProperties>
</file>