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1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8504" y="906038"/>
            <a:ext cx="10515600" cy="1798525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KG Cold Coffee" panose="02000505000000020004" pitchFamily="2" charset="0"/>
                <a:ea typeface="2peas" panose="02000603000000000000" pitchFamily="2" charset="0"/>
              </a:rPr>
              <a:t>boulder</a:t>
            </a:r>
            <a:endParaRPr lang="en-US" sz="13800" dirty="0">
              <a:latin typeface="KG Cold Coffee" panose="02000505000000020004" pitchFamily="2" charset="0"/>
              <a:ea typeface="2peas" panose="02000603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8504" y="5140140"/>
            <a:ext cx="10515600" cy="12363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large mass of rock </a:t>
            </a:r>
            <a:endParaRPr lang="en-US" sz="6000" dirty="0">
              <a:latin typeface="KG Cold Coffee" panose="0200050500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54" y="2704563"/>
            <a:ext cx="2717442" cy="203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05354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mineral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70479"/>
            <a:ext cx="10515600" cy="3335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 earth material that makes up rocks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3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mixture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2749"/>
            <a:ext cx="10515600" cy="30473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a</a:t>
            </a:r>
            <a:r>
              <a:rPr lang="en-US" sz="4400" dirty="0" smtClean="0">
                <a:latin typeface="KG Cold Coffee" panose="02000505000000020004" pitchFamily="2" charset="0"/>
              </a:rPr>
              <a:t> combination of two or more materials that keep their own properties and can be separated from one another </a:t>
            </a:r>
            <a:endParaRPr lang="en-US" sz="36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8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1568"/>
          </a:xfrm>
        </p:spPr>
        <p:txBody>
          <a:bodyPr>
            <a:no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n</a:t>
            </a:r>
            <a:r>
              <a:rPr lang="en-US" sz="10300" dirty="0" smtClean="0">
                <a:latin typeface="KG Cold Coffee" panose="02000505000000020004" pitchFamily="2" charset="0"/>
              </a:rPr>
              <a:t>atural environment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11" y="3966693"/>
            <a:ext cx="10515600" cy="3026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 </a:t>
            </a:r>
            <a:r>
              <a:rPr lang="en-US" sz="5400" dirty="0" smtClean="0">
                <a:latin typeface="KG Cold Coffee" panose="02000505000000020004" pitchFamily="2" charset="0"/>
              </a:rPr>
              <a:t>any environment that occurs in nature and is not manufactured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2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 smtClean="0">
                <a:latin typeface="KG Cold Coffee" panose="02000505000000020004" pitchFamily="2" charset="0"/>
              </a:rPr>
              <a:t>natural resource </a:t>
            </a:r>
            <a:r>
              <a:rPr lang="en-US" sz="13800" dirty="0" smtClean="0">
                <a:latin typeface="KG Cold Coffee" panose="02000505000000020004" pitchFamily="2" charset="0"/>
              </a:rPr>
              <a:t>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7877"/>
            <a:ext cx="10515600" cy="2609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ny material from the Earth that humans use to make things or produce energy 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2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635582"/>
            <a:ext cx="10515600" cy="3022019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KG Cold Coffee" panose="02000505000000020004" pitchFamily="2" charset="0"/>
              </a:rPr>
              <a:t>non-renewable resource 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4378817"/>
            <a:ext cx="10515600" cy="25837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n earth material or natural product that cannot be regrown or made again </a:t>
            </a:r>
            <a:endParaRPr lang="en-US" sz="48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69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653083"/>
          </a:xfrm>
        </p:spPr>
        <p:txBody>
          <a:bodyPr>
            <a:no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r</a:t>
            </a:r>
            <a:r>
              <a:rPr lang="en-US" sz="10300" dirty="0" smtClean="0">
                <a:latin typeface="KG Cold Coffee" panose="02000505000000020004" pitchFamily="2" charset="0"/>
              </a:rPr>
              <a:t>enewable resource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18207"/>
            <a:ext cx="10515600" cy="23776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n earth material or natural product that can be regrown or made again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4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9247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latin typeface="KG Cold Coffee" panose="02000505000000020004" pitchFamily="2" charset="0"/>
              </a:rPr>
              <a:t>The Three R’s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735" y="3039414"/>
            <a:ext cx="10515600" cy="3296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Reduce</a:t>
            </a: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Reuse</a:t>
            </a: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Recycle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4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rock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15932"/>
            <a:ext cx="10515600" cy="25757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natural, solid earth material that is made of one or more different minerals </a:t>
            </a:r>
          </a:p>
        </p:txBody>
      </p:sp>
    </p:spTree>
    <p:extLst>
      <p:ext uri="{BB962C8B-B14F-4D97-AF65-F5344CB8AC3E}">
        <p14:creationId xmlns:p14="http://schemas.microsoft.com/office/powerpoint/2010/main" val="2711193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7881"/>
            <a:ext cx="10515600" cy="2627289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runoff</a:t>
            </a:r>
            <a:r>
              <a:rPr lang="en-US" sz="13800" dirty="0" smtClean="0">
                <a:latin typeface="KG Cold Coffee" panose="02000505000000020004" pitchFamily="2" charset="0"/>
              </a:rPr>
              <a:t>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1536"/>
            <a:ext cx="10515600" cy="30265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Water that does not soak into the ground, but flows downhill and carries earth materials from one place to another </a:t>
            </a:r>
          </a:p>
        </p:txBody>
      </p:sp>
    </p:spTree>
    <p:extLst>
      <p:ext uri="{BB962C8B-B14F-4D97-AF65-F5344CB8AC3E}">
        <p14:creationId xmlns:p14="http://schemas.microsoft.com/office/powerpoint/2010/main" val="2523309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10273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sand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3644721"/>
            <a:ext cx="10696977" cy="35803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n earth material produced by the natural breaking up of certain types of rocks </a:t>
            </a:r>
            <a:endParaRPr lang="en-US" sz="48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924" y="2318197"/>
            <a:ext cx="2041302" cy="204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6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5838"/>
            <a:ext cx="10515600" cy="2264179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clay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71243"/>
            <a:ext cx="10515600" cy="15405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n earth material with particles smaller than silt</a:t>
            </a:r>
            <a:endParaRPr lang="en-US" sz="36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936" y="2550017"/>
            <a:ext cx="3470323" cy="231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silt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7751"/>
            <a:ext cx="10515600" cy="2820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 earth material with particles smaller than sand</a:t>
            </a:r>
            <a:endParaRPr lang="en-US" sz="6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90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soil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 earth material that is a </a:t>
            </a:r>
            <a:r>
              <a:rPr lang="en-US" sz="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mixture</a:t>
            </a:r>
            <a:r>
              <a:rPr lang="en-US" sz="6000" dirty="0" smtClean="0">
                <a:latin typeface="KG Cold Coffee" panose="02000505000000020004" pitchFamily="2" charset="0"/>
              </a:rPr>
              <a:t> of sand, silt, clay, and once living plant and animal materials</a:t>
            </a:r>
          </a:p>
        </p:txBody>
      </p:sp>
    </p:spTree>
    <p:extLst>
      <p:ext uri="{BB962C8B-B14F-4D97-AF65-F5344CB8AC3E}">
        <p14:creationId xmlns:p14="http://schemas.microsoft.com/office/powerpoint/2010/main" val="1409185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volcano</a:t>
            </a:r>
            <a:endParaRPr lang="en-US" sz="23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an opening in the Earth through which molten rock and other materials reach the surface causing rapid changes to the surface of the Earth producing hills, mountains, or landslides </a:t>
            </a:r>
          </a:p>
        </p:txBody>
      </p:sp>
    </p:spTree>
    <p:extLst>
      <p:ext uri="{BB962C8B-B14F-4D97-AF65-F5344CB8AC3E}">
        <p14:creationId xmlns:p14="http://schemas.microsoft.com/office/powerpoint/2010/main" val="3322713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KG Cold Coffee" panose="02000505000000020004" pitchFamily="2" charset="0"/>
              </a:rPr>
              <a:t>weathering</a:t>
            </a:r>
            <a:endParaRPr lang="en-US" sz="199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wearing away of rock and soil due to sun, wind, ice, rain, and moving water </a:t>
            </a:r>
          </a:p>
        </p:txBody>
      </p:sp>
    </p:spTree>
    <p:extLst>
      <p:ext uri="{BB962C8B-B14F-4D97-AF65-F5344CB8AC3E}">
        <p14:creationId xmlns:p14="http://schemas.microsoft.com/office/powerpoint/2010/main" val="46510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6571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e</a:t>
            </a:r>
            <a:r>
              <a:rPr lang="en-US" sz="13800" dirty="0" smtClean="0">
                <a:latin typeface="KG Cold Coffee" panose="02000505000000020004" pitchFamily="2" charset="0"/>
              </a:rPr>
              <a:t>arth materials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91696"/>
            <a:ext cx="10515600" cy="27110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s</a:t>
            </a:r>
            <a:r>
              <a:rPr lang="en-US" sz="4400" dirty="0" smtClean="0">
                <a:latin typeface="KG Cold Coffee" panose="02000505000000020004" pitchFamily="2" charset="0"/>
              </a:rPr>
              <a:t>olid, natural materials that come from the Earth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minerals, rocks, sand, silt, clay, soil</a:t>
            </a:r>
          </a:p>
          <a:p>
            <a:pPr marL="0" indent="0" algn="ctr">
              <a:buNone/>
            </a:pP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7934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KG Cold Coffee" panose="02000505000000020004" pitchFamily="2" charset="0"/>
              </a:rPr>
              <a:t>earthquake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03" y="3683358"/>
            <a:ext cx="10515600" cy="2266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latin typeface="KG Cold Coffee" panose="02000505000000020004" pitchFamily="2" charset="0"/>
              </a:rPr>
              <a:t>a</a:t>
            </a:r>
            <a:r>
              <a:rPr lang="en-US" sz="3600" dirty="0" smtClean="0">
                <a:latin typeface="KG Cold Coffee" panose="02000505000000020004" pitchFamily="2" charset="0"/>
              </a:rPr>
              <a:t> violent shaking or vibration of the ground due to movement of sections of rock in the Earth which causes a </a:t>
            </a:r>
            <a:r>
              <a:rPr lang="en-US" sz="36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rapid change </a:t>
            </a:r>
            <a:r>
              <a:rPr lang="en-US" sz="3600" dirty="0" smtClean="0">
                <a:latin typeface="KG Cold Coffee" panose="02000505000000020004" pitchFamily="2" charset="0"/>
              </a:rPr>
              <a:t>to the Earth’s surface features, buildings, and roads. </a:t>
            </a:r>
            <a:endParaRPr lang="en-US" sz="36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9900"/>
          </a:xfrm>
        </p:spPr>
        <p:txBody>
          <a:bodyPr>
            <a:normAutofit/>
          </a:bodyPr>
          <a:lstStyle/>
          <a:p>
            <a:pPr algn="ctr"/>
            <a:r>
              <a:rPr lang="en-US" sz="12400" dirty="0" smtClean="0">
                <a:latin typeface="KG Cold Coffee" panose="02000505000000020004" pitchFamily="2" charset="0"/>
              </a:rPr>
              <a:t>erosion</a:t>
            </a:r>
            <a:endParaRPr lang="en-US" sz="124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93207"/>
            <a:ext cx="10515600" cy="2646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when wind and/or water carries weathered particles from one place to another 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6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21264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glacier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8505"/>
            <a:ext cx="10515600" cy="30909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a</a:t>
            </a:r>
            <a:r>
              <a:rPr lang="en-US" sz="4400" dirty="0" smtClean="0">
                <a:latin typeface="KG Cold Coffee" panose="02000505000000020004" pitchFamily="2" charset="0"/>
              </a:rPr>
              <a:t> large body of ice and snow that moves down a slope or over a wide area of land causing </a:t>
            </a: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slow changes</a:t>
            </a:r>
            <a:r>
              <a:rPr lang="en-US" sz="4400" dirty="0" smtClean="0">
                <a:latin typeface="KG Cold Coffee" panose="02000505000000020004" pitchFamily="2" charset="0"/>
              </a:rPr>
              <a:t> to the Earth’s surface</a:t>
            </a:r>
            <a:endParaRPr lang="en-US" sz="4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58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315532"/>
            <a:ext cx="10515600" cy="2614411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gravel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06" y="4365938"/>
            <a:ext cx="10515600" cy="274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a</a:t>
            </a:r>
            <a:r>
              <a:rPr lang="en-US" sz="4400" dirty="0" smtClean="0">
                <a:latin typeface="KG Cold Coffee" panose="02000505000000020004" pitchFamily="2" charset="0"/>
              </a:rPr>
              <a:t>n earth material with small pieces of rock and stone that are larger than a grain of sand </a:t>
            </a:r>
            <a:endParaRPr lang="en-US" sz="4400" dirty="0">
              <a:latin typeface="KG Cold Coffee" panose="02000505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44" y="2385919"/>
            <a:ext cx="2971887" cy="198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0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853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landslide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3181080"/>
            <a:ext cx="10515600" cy="33356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rapid movement of large areas of earth materials on a hill or mountain that slide to a lower level 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0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3838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metals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2962141"/>
            <a:ext cx="10515600" cy="37863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n</a:t>
            </a:r>
            <a:r>
              <a:rPr lang="en-US" sz="4400" dirty="0" smtClean="0">
                <a:latin typeface="KG Cold Coffee" panose="02000505000000020004" pitchFamily="2" charset="0"/>
              </a:rPr>
              <a:t>atural resources that have a more or less shiny appearance and are good conductors of heat and electricity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Ex: gold, bronze, tin, copper</a:t>
            </a:r>
            <a:endParaRPr lang="en-US" sz="44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412</Words>
  <Application>Microsoft Office PowerPoint</Application>
  <PresentationFormat>Widescreen</PresentationFormat>
  <Paragraphs>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2peas</vt:lpstr>
      <vt:lpstr>Arial</vt:lpstr>
      <vt:lpstr>Calibri</vt:lpstr>
      <vt:lpstr>Calibri Light</vt:lpstr>
      <vt:lpstr>KG Cold Coffee</vt:lpstr>
      <vt:lpstr>Office Theme</vt:lpstr>
      <vt:lpstr>boulder</vt:lpstr>
      <vt:lpstr>clay</vt:lpstr>
      <vt:lpstr>earth materials</vt:lpstr>
      <vt:lpstr>earthquake</vt:lpstr>
      <vt:lpstr>erosion</vt:lpstr>
      <vt:lpstr>glacier</vt:lpstr>
      <vt:lpstr>gravel</vt:lpstr>
      <vt:lpstr>landslide</vt:lpstr>
      <vt:lpstr>metals</vt:lpstr>
      <vt:lpstr>mineral</vt:lpstr>
      <vt:lpstr>mixture</vt:lpstr>
      <vt:lpstr>natural environment</vt:lpstr>
      <vt:lpstr>natural resource  </vt:lpstr>
      <vt:lpstr>non-renewable resource </vt:lpstr>
      <vt:lpstr>renewable resource</vt:lpstr>
      <vt:lpstr>The Three R’s</vt:lpstr>
      <vt:lpstr>rock</vt:lpstr>
      <vt:lpstr>runoff </vt:lpstr>
      <vt:lpstr>sand</vt:lpstr>
      <vt:lpstr>silt</vt:lpstr>
      <vt:lpstr>soil</vt:lpstr>
      <vt:lpstr>volcano</vt:lpstr>
      <vt:lpstr>weathering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</dc:title>
  <dc:creator>Emily Georgoff</dc:creator>
  <cp:lastModifiedBy>Emily Georgoff</cp:lastModifiedBy>
  <cp:revision>19</cp:revision>
  <dcterms:created xsi:type="dcterms:W3CDTF">2014-07-17T03:57:05Z</dcterms:created>
  <dcterms:modified xsi:type="dcterms:W3CDTF">2014-07-17T19:13:52Z</dcterms:modified>
</cp:coreProperties>
</file>