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99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3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3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5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2FE1DD7-D5FE-40E9-BB20-AC9CE25F814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AAA55A4-94BA-48E6-836C-2A550878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04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Explorers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</a:p>
          <a:p>
            <a:r>
              <a:rPr lang="en-US" dirty="0" smtClean="0"/>
              <a:t>Unit 3 Social Studies – Michigan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Explorers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853368"/>
            <a:ext cx="5022319" cy="37875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Europeans loved goods imported from China like silk and spices </a:t>
            </a:r>
          </a:p>
          <a:p>
            <a:r>
              <a:rPr lang="en-US" sz="2800" dirty="0" smtClean="0"/>
              <a:t>But….goods became scarce.</a:t>
            </a:r>
          </a:p>
          <a:p>
            <a:r>
              <a:rPr lang="en-US" sz="2800" dirty="0" smtClean="0"/>
              <a:t>So….explorers decided to travel to China to get more.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51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Get There?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32" y="1422870"/>
            <a:ext cx="7671687" cy="5264696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5" y="3612364"/>
            <a:ext cx="4018814" cy="3075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2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Explorers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explorer to try and sail across the ocean</a:t>
            </a:r>
          </a:p>
          <a:p>
            <a:r>
              <a:rPr lang="en-US" sz="3200" dirty="0" smtClean="0"/>
              <a:t>Found a continent was in his way</a:t>
            </a:r>
          </a:p>
          <a:p>
            <a:r>
              <a:rPr lang="en-US" sz="3200" dirty="0" smtClean="0"/>
              <a:t>Got as far as the Great Lakes and discovered a valuable item....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9" y="1489204"/>
            <a:ext cx="6227685" cy="3082796"/>
          </a:xfrm>
        </p:spPr>
      </p:pic>
    </p:spTree>
    <p:extLst>
      <p:ext uri="{BB962C8B-B14F-4D97-AF65-F5344CB8AC3E}">
        <p14:creationId xmlns:p14="http://schemas.microsoft.com/office/powerpoint/2010/main" val="20076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8" y="1731963"/>
            <a:ext cx="4042346" cy="4059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Teeth used to cut down small trees </a:t>
            </a:r>
            <a:endParaRPr lang="en-US" sz="3200" dirty="0"/>
          </a:p>
          <a:p>
            <a:r>
              <a:rPr lang="en-US" sz="3200" dirty="0" smtClean="0"/>
              <a:t>Used for fur-bearing qualities </a:t>
            </a:r>
          </a:p>
          <a:p>
            <a:pPr lvl="1"/>
            <a:r>
              <a:rPr lang="en-US" sz="2800" dirty="0" smtClean="0"/>
              <a:t>Fur was used to make: </a:t>
            </a:r>
          </a:p>
          <a:p>
            <a:pPr lvl="2"/>
            <a:r>
              <a:rPr lang="en-US" sz="2400" dirty="0" smtClean="0"/>
              <a:t>Clothing </a:t>
            </a:r>
          </a:p>
          <a:p>
            <a:pPr lvl="2"/>
            <a:r>
              <a:rPr lang="en-US" sz="2400" dirty="0" smtClean="0"/>
              <a:t>Fur hats</a:t>
            </a:r>
          </a:p>
        </p:txBody>
      </p:sp>
    </p:spTree>
    <p:extLst>
      <p:ext uri="{BB962C8B-B14F-4D97-AF65-F5344CB8AC3E}">
        <p14:creationId xmlns:p14="http://schemas.microsoft.com/office/powerpoint/2010/main" val="31176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21</TotalTime>
  <Words>99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French Explorers </vt:lpstr>
      <vt:lpstr>French Explorers </vt:lpstr>
      <vt:lpstr>How Did They Get There? </vt:lpstr>
      <vt:lpstr>French Explorers </vt:lpstr>
      <vt:lpstr>Beavers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Explorers</dc:title>
  <dc:creator>Emily Georgoff</dc:creator>
  <cp:lastModifiedBy>Emily Georgoff</cp:lastModifiedBy>
  <cp:revision>3</cp:revision>
  <dcterms:created xsi:type="dcterms:W3CDTF">2014-05-15T03:09:11Z</dcterms:created>
  <dcterms:modified xsi:type="dcterms:W3CDTF">2014-05-15T03:30:31Z</dcterms:modified>
</cp:coreProperties>
</file>