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8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1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1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3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8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4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0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C7891-CA5E-48F0-B851-6FF73B365E32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9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7891-CA5E-48F0-B851-6FF73B365E32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80A79-0AE9-425C-A7B8-9D520842E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8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87852"/>
            <a:ext cx="10515600" cy="3176565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  <a:ea typeface="2peas" panose="02000603000000000000" pitchFamily="2" charset="0"/>
              </a:rPr>
              <a:t>light	</a:t>
            </a:r>
            <a:endParaRPr lang="en-US" sz="13800" dirty="0">
              <a:latin typeface="KG Cold Coffee" panose="02000505000000020004" pitchFamily="2" charset="0"/>
              <a:ea typeface="2peas" panose="02000603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5834" y="2967335"/>
            <a:ext cx="10515600" cy="34849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KG Cold Coffee" panose="02000505000000020004" pitchFamily="2" charset="0"/>
              </a:rPr>
              <a:t>Light allows us to see objects. Light comes from different light sources such as a lamp, a flashlight, and the sun. </a:t>
            </a: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03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7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Celsius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29566"/>
            <a:ext cx="10515600" cy="30473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the unit of measure for temperature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0 degrees = freezing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100 degrees = boiling </a:t>
            </a:r>
            <a:endParaRPr lang="en-US" sz="44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187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01568"/>
          </a:xfrm>
        </p:spPr>
        <p:txBody>
          <a:bodyPr>
            <a:noAutofit/>
          </a:bodyPr>
          <a:lstStyle/>
          <a:p>
            <a:pPr algn="ctr"/>
            <a:r>
              <a:rPr lang="en-US" sz="10300" dirty="0">
                <a:latin typeface="KG Cold Coffee" panose="02000505000000020004" pitchFamily="2" charset="0"/>
              </a:rPr>
              <a:t>s</a:t>
            </a:r>
            <a:r>
              <a:rPr lang="en-US" sz="10300" dirty="0" smtClean="0">
                <a:latin typeface="KG Cold Coffee" panose="02000505000000020004" pitchFamily="2" charset="0"/>
              </a:rPr>
              <a:t>ound energy</a:t>
            </a:r>
            <a:endParaRPr lang="en-US" sz="103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169" y="3696236"/>
            <a:ext cx="10515600" cy="3026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 energy associated with the vibrations that produce sound It can change things. </a:t>
            </a:r>
            <a:endParaRPr lang="en-US" sz="5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86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2322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sound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7447"/>
            <a:ext cx="10515600" cy="26095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produced by vibrating objects and vibrating columns of air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2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22019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pitch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15932"/>
            <a:ext cx="10515600" cy="31117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a property of sound that is produced through vibrations </a:t>
            </a:r>
          </a:p>
        </p:txBody>
      </p:sp>
    </p:spTree>
    <p:extLst>
      <p:ext uri="{BB962C8B-B14F-4D97-AF65-F5344CB8AC3E}">
        <p14:creationId xmlns:p14="http://schemas.microsoft.com/office/powerpoint/2010/main" val="3393169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653083"/>
          </a:xfrm>
        </p:spPr>
        <p:txBody>
          <a:bodyPr>
            <a:noAutofit/>
          </a:bodyPr>
          <a:lstStyle/>
          <a:p>
            <a:pPr algn="ctr"/>
            <a:r>
              <a:rPr lang="en-US" sz="10300" dirty="0">
                <a:latin typeface="KG Cold Coffee" panose="02000505000000020004" pitchFamily="2" charset="0"/>
              </a:rPr>
              <a:t>s</a:t>
            </a:r>
            <a:r>
              <a:rPr lang="en-US" sz="10300" dirty="0" smtClean="0">
                <a:latin typeface="KG Cold Coffee" panose="02000505000000020004" pitchFamily="2" charset="0"/>
              </a:rPr>
              <a:t>ound source</a:t>
            </a:r>
            <a:endParaRPr lang="en-US" sz="103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99268"/>
            <a:ext cx="10515600" cy="23776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the vibration or vibrating object that produces the sound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44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826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vibrations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2749"/>
            <a:ext cx="10515600" cy="28542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regular back and forth movements of objects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Fast Vibrations = high pitch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Slow Vibrations = low pitch </a:t>
            </a:r>
            <a:endParaRPr lang="en-US" sz="40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74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30357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light source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95481"/>
            <a:ext cx="10515600" cy="15405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the starting point of light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Examples: lamp, flashlight, sun</a:t>
            </a:r>
            <a:endParaRPr lang="en-US" sz="4400" dirty="0">
              <a:solidFill>
                <a:srgbClr val="00B050"/>
              </a:solidFill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48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26571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KG Cold Coffee" panose="02000505000000020004" pitchFamily="2" charset="0"/>
              </a:rPr>
              <a:t>p</a:t>
            </a:r>
            <a:r>
              <a:rPr lang="en-US" sz="13800" dirty="0" smtClean="0">
                <a:latin typeface="KG Cold Coffee" panose="02000505000000020004" pitchFamily="2" charset="0"/>
              </a:rPr>
              <a:t>ath of light 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20485"/>
            <a:ext cx="10515600" cy="27110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KG Cold Coffee" panose="02000505000000020004" pitchFamily="2" charset="0"/>
              </a:rPr>
              <a:t>the direction light travels</a:t>
            </a:r>
          </a:p>
          <a:p>
            <a:pPr marL="0" indent="0" algn="ctr">
              <a:buNone/>
            </a:pPr>
            <a:r>
              <a:rPr lang="en-US" sz="3600" dirty="0" smtClean="0">
                <a:latin typeface="KG Cold Coffee" panose="02000505000000020004" pitchFamily="2" charset="0"/>
              </a:rPr>
              <a:t>Light travels in a straight path in materials such as air, glass, and water. </a:t>
            </a:r>
            <a:endParaRPr lang="en-US" sz="36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644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7934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KG Cold Coffee" panose="02000505000000020004" pitchFamily="2" charset="0"/>
              </a:rPr>
              <a:t>s</a:t>
            </a:r>
            <a:r>
              <a:rPr lang="en-US" sz="13800" dirty="0" smtClean="0">
                <a:latin typeface="KG Cold Coffee" panose="02000505000000020004" pitchFamily="2" charset="0"/>
              </a:rPr>
              <a:t>traight path 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53059"/>
            <a:ext cx="10515600" cy="22666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goes in one direction without any curves, bands, or angles </a:t>
            </a:r>
            <a:endParaRPr lang="en-US" sz="5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8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59900"/>
          </a:xfrm>
        </p:spPr>
        <p:txBody>
          <a:bodyPr>
            <a:normAutofit/>
          </a:bodyPr>
          <a:lstStyle/>
          <a:p>
            <a:pPr algn="ctr"/>
            <a:r>
              <a:rPr lang="en-US" sz="13800" dirty="0">
                <a:latin typeface="KG Cold Coffee" panose="02000505000000020004" pitchFamily="2" charset="0"/>
              </a:rPr>
              <a:t>e</a:t>
            </a:r>
            <a:r>
              <a:rPr lang="en-US" sz="13800" dirty="0" smtClean="0">
                <a:latin typeface="KG Cold Coffee" panose="02000505000000020004" pitchFamily="2" charset="0"/>
              </a:rPr>
              <a:t>vidence 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55324"/>
            <a:ext cx="10515600" cy="37026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latin typeface="KG Cold Coffee" panose="02000505000000020004" pitchFamily="2" charset="0"/>
              </a:rPr>
              <a:t>an observation or information from data that </a:t>
            </a:r>
            <a:r>
              <a:rPr lang="en-US" sz="5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gives support </a:t>
            </a:r>
            <a:r>
              <a:rPr lang="en-US" sz="5400" dirty="0" smtClean="0">
                <a:latin typeface="KG Cold Coffee" panose="02000505000000020004" pitchFamily="2" charset="0"/>
              </a:rPr>
              <a:t>or </a:t>
            </a:r>
            <a:r>
              <a:rPr lang="en-US" sz="5400" dirty="0" smtClean="0">
                <a:solidFill>
                  <a:srgbClr val="00B050"/>
                </a:solidFill>
                <a:latin typeface="KG Cold Coffee" panose="02000505000000020004" pitchFamily="2" charset="0"/>
              </a:rPr>
              <a:t>proof</a:t>
            </a:r>
            <a:r>
              <a:rPr lang="en-US" sz="5400" dirty="0" smtClean="0">
                <a:latin typeface="KG Cold Coffee" panose="02000505000000020004" pitchFamily="2" charset="0"/>
              </a:rPr>
              <a:t> of ideas and conclusions </a:t>
            </a:r>
            <a:endParaRPr lang="en-US" sz="54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46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21264"/>
          </a:xfrm>
        </p:spPr>
        <p:txBody>
          <a:bodyPr>
            <a:noAutofit/>
          </a:bodyPr>
          <a:lstStyle/>
          <a:p>
            <a:pPr algn="ctr"/>
            <a:r>
              <a:rPr lang="en-US" sz="11500" dirty="0">
                <a:latin typeface="KG Cold Coffee" panose="02000505000000020004" pitchFamily="2" charset="0"/>
              </a:rPr>
              <a:t>l</a:t>
            </a:r>
            <a:r>
              <a:rPr lang="en-US" sz="11500" dirty="0" smtClean="0">
                <a:latin typeface="KG Cold Coffee" panose="02000505000000020004" pitchFamily="2" charset="0"/>
              </a:rPr>
              <a:t>ight absorption </a:t>
            </a:r>
            <a:endParaRPr lang="en-US" sz="115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70477"/>
            <a:ext cx="10515600" cy="30909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KG Cold Coffee" panose="02000505000000020004" pitchFamily="2" charset="0"/>
              </a:rPr>
              <a:t>the light that is taken in by an object</a:t>
            </a:r>
          </a:p>
          <a:p>
            <a:pPr marL="0" indent="0" algn="ctr">
              <a:buNone/>
            </a:pPr>
            <a:r>
              <a:rPr lang="en-US" sz="4800" dirty="0" smtClean="0">
                <a:latin typeface="KG Cold Coffee" panose="02000505000000020004" pitchFamily="2" charset="0"/>
              </a:rPr>
              <a:t> This creates an increase in temperature. </a:t>
            </a:r>
            <a:endParaRPr lang="en-US" sz="48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58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98537"/>
          </a:xfrm>
        </p:spPr>
        <p:txBody>
          <a:bodyPr>
            <a:normAutofit/>
          </a:bodyPr>
          <a:lstStyle/>
          <a:p>
            <a:pPr algn="ctr"/>
            <a:r>
              <a:rPr lang="en-US" sz="11500" dirty="0">
                <a:latin typeface="KG Cold Coffee" panose="02000505000000020004" pitchFamily="2" charset="0"/>
              </a:rPr>
              <a:t>l</a:t>
            </a:r>
            <a:r>
              <a:rPr lang="en-US" sz="11500" dirty="0" smtClean="0">
                <a:latin typeface="KG Cold Coffee" panose="02000505000000020004" pitchFamily="2" charset="0"/>
              </a:rPr>
              <a:t>ight reflection </a:t>
            </a:r>
            <a:endParaRPr lang="en-US" sz="115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04574"/>
            <a:ext cx="10515600" cy="20814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the return of light rays from a surface 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0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53838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shadow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60631"/>
            <a:ext cx="10515600" cy="24163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a dark area that is formed when light is blocked by an object 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16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05354"/>
          </a:xfrm>
        </p:spPr>
        <p:txBody>
          <a:bodyPr>
            <a:normAutofit/>
          </a:bodyPr>
          <a:lstStyle/>
          <a:p>
            <a:pPr algn="ctr"/>
            <a:r>
              <a:rPr lang="en-US" sz="13800" dirty="0" smtClean="0">
                <a:latin typeface="KG Cold Coffee" panose="02000505000000020004" pitchFamily="2" charset="0"/>
              </a:rPr>
              <a:t>variables</a:t>
            </a:r>
            <a:endParaRPr lang="en-US" sz="13800" dirty="0">
              <a:latin typeface="KG Cold Coffee" panose="02000505000000020004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2749"/>
            <a:ext cx="10515600" cy="33356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KG Cold Coffee" panose="02000505000000020004" pitchFamily="2" charset="0"/>
              </a:rPr>
              <a:t>the properties of things that can be changed in an investigation</a:t>
            </a:r>
            <a:endParaRPr lang="en-US" sz="6000" dirty="0">
              <a:latin typeface="KG Cold Coffee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3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229</Words>
  <Application>Microsoft Office PowerPoint</Application>
  <PresentationFormat>Widescreen</PresentationFormat>
  <Paragraphs>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2peas</vt:lpstr>
      <vt:lpstr>Arial</vt:lpstr>
      <vt:lpstr>Calibri</vt:lpstr>
      <vt:lpstr>Calibri Light</vt:lpstr>
      <vt:lpstr>KG Cold Coffee</vt:lpstr>
      <vt:lpstr>Office Theme</vt:lpstr>
      <vt:lpstr>light </vt:lpstr>
      <vt:lpstr>light source</vt:lpstr>
      <vt:lpstr>path of light </vt:lpstr>
      <vt:lpstr>straight path </vt:lpstr>
      <vt:lpstr>evidence </vt:lpstr>
      <vt:lpstr>light absorption </vt:lpstr>
      <vt:lpstr>light reflection </vt:lpstr>
      <vt:lpstr>shadow</vt:lpstr>
      <vt:lpstr>variables</vt:lpstr>
      <vt:lpstr>Celsius</vt:lpstr>
      <vt:lpstr>sound energy</vt:lpstr>
      <vt:lpstr>sound</vt:lpstr>
      <vt:lpstr>pitch</vt:lpstr>
      <vt:lpstr>sound source</vt:lpstr>
      <vt:lpstr>vibrations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</dc:title>
  <dc:creator>Emily Georgoff</dc:creator>
  <cp:lastModifiedBy>Emily Georgoff</cp:lastModifiedBy>
  <cp:revision>7</cp:revision>
  <dcterms:created xsi:type="dcterms:W3CDTF">2014-07-17T03:57:05Z</dcterms:created>
  <dcterms:modified xsi:type="dcterms:W3CDTF">2014-07-17T05:14:12Z</dcterms:modified>
</cp:coreProperties>
</file>