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9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4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03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5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52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4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88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9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057B-5A87-48AA-905A-8D48D7E369AE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21BBA-E8EC-4F44-9D74-D8C34426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7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Comic Sans MS" panose="030F0702030302020204" pitchFamily="66" charset="0"/>
              </a:rPr>
              <a:t>Location 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9821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>
                <a:latin typeface="Comic Sans MS" panose="030F0702030302020204" pitchFamily="66" charset="0"/>
              </a:rPr>
              <a:t>Unit 1 – SS </a:t>
            </a:r>
          </a:p>
          <a:p>
            <a:r>
              <a:rPr lang="en-US" sz="3400" dirty="0" smtClean="0">
                <a:latin typeface="Comic Sans MS" panose="030F0702030302020204" pitchFamily="66" charset="0"/>
              </a:rPr>
              <a:t>Lesson 2 </a:t>
            </a:r>
          </a:p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I can use cardinal directions to describe the relative location of a place.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I can describe the difference between absolute and relative location. </a:t>
            </a: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76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Comic Sans MS" panose="030F0702030302020204" pitchFamily="66" charset="0"/>
              </a:rPr>
              <a:t>Assess Yourself</a:t>
            </a:r>
            <a:endParaRPr lang="en-US" sz="6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9821"/>
          </a:xfrm>
        </p:spPr>
        <p:txBody>
          <a:bodyPr>
            <a:normAutofit fontScale="85000" lnSpcReduction="20000"/>
          </a:bodyPr>
          <a:lstStyle/>
          <a:p>
            <a:endParaRPr lang="en-US" sz="4400" dirty="0">
              <a:latin typeface="Comic Sans MS" panose="030F0702030302020204" pitchFamily="66" charset="0"/>
            </a:endParaRPr>
          </a:p>
          <a:p>
            <a:r>
              <a:rPr lang="en-US" sz="4400" dirty="0" smtClean="0">
                <a:latin typeface="Comic Sans MS" panose="030F0702030302020204" pitchFamily="66" charset="0"/>
              </a:rPr>
              <a:t>I can use cardinal directions to describe the relative location of a place.</a:t>
            </a:r>
          </a:p>
          <a:p>
            <a:r>
              <a:rPr lang="en-US" sz="4400" dirty="0" smtClean="0">
                <a:latin typeface="Comic Sans MS" panose="030F0702030302020204" pitchFamily="66" charset="0"/>
              </a:rPr>
              <a:t>I can describe the difference between absolute and relative location. </a:t>
            </a:r>
          </a:p>
          <a:p>
            <a:endParaRPr lang="en-US" sz="2800" dirty="0" smtClean="0">
              <a:latin typeface="Comic Sans MS" panose="030F07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8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Geographers Might Ask….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Where is your house located? 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844" y="2421840"/>
            <a:ext cx="1836115" cy="142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6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Absolute Location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77895"/>
            <a:ext cx="10515600" cy="470396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dirty="0" smtClean="0">
                <a:latin typeface="Comic Sans MS" panose="030F0702030302020204" pitchFamily="66" charset="0"/>
              </a:rPr>
              <a:t>   </a:t>
            </a:r>
            <a:r>
              <a:rPr lang="en-US" sz="3200" b="1" u="sng" dirty="0" smtClean="0">
                <a:latin typeface="Comic Sans MS" panose="030F0702030302020204" pitchFamily="66" charset="0"/>
              </a:rPr>
              <a:t>Absolute location </a:t>
            </a:r>
            <a:r>
              <a:rPr lang="en-US" sz="3200" dirty="0" smtClean="0">
                <a:latin typeface="Comic Sans MS" panose="030F0702030302020204" pitchFamily="66" charset="0"/>
              </a:rPr>
              <a:t>is the </a:t>
            </a:r>
            <a:r>
              <a:rPr lang="en-US" sz="3200" u="sng" dirty="0" smtClean="0">
                <a:latin typeface="Comic Sans MS" panose="030F0702030302020204" pitchFamily="66" charset="0"/>
              </a:rPr>
              <a:t>exact</a:t>
            </a:r>
            <a:r>
              <a:rPr lang="en-US" sz="3200" dirty="0" smtClean="0">
                <a:latin typeface="Comic Sans MS" panose="030F0702030302020204" pitchFamily="66" charset="0"/>
              </a:rPr>
              <a:t> location of a place. </a:t>
            </a:r>
          </a:p>
          <a:p>
            <a:pPr marL="0" indent="0">
              <a:buNone/>
            </a:pPr>
            <a:endParaRPr lang="en-US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    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Ex: We use </a:t>
            </a:r>
            <a:r>
              <a:rPr lang="en-US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addresses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to find the absolute location.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      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              Emily </a:t>
            </a:r>
            <a:r>
              <a:rPr lang="en-US" dirty="0" err="1" smtClean="0">
                <a:latin typeface="Comic Sans MS" panose="030F0702030302020204" pitchFamily="66" charset="0"/>
              </a:rPr>
              <a:t>Georgoff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              4691 Hunters Circle West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                   Canton, MI 48188</a:t>
            </a: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Turn and talk – State the absolute location of YOUR house. </a:t>
            </a:r>
            <a:endParaRPr lang="en-US" i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6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Geographers Might Ask….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4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4000" dirty="0" smtClean="0">
                <a:latin typeface="Comic Sans MS" panose="030F0702030302020204" pitchFamily="66" charset="0"/>
              </a:rPr>
              <a:t>What is the </a:t>
            </a:r>
            <a:r>
              <a:rPr lang="en-US" sz="4000" b="1" u="sng" dirty="0" smtClean="0">
                <a:latin typeface="Comic Sans MS" panose="030F0702030302020204" pitchFamily="66" charset="0"/>
              </a:rPr>
              <a:t>absolute location</a:t>
            </a:r>
            <a:r>
              <a:rPr lang="en-US" sz="4000" dirty="0" smtClean="0">
                <a:latin typeface="Comic Sans MS" panose="030F0702030302020204" pitchFamily="66" charset="0"/>
              </a:rPr>
              <a:t> of your desk in </a:t>
            </a:r>
            <a:r>
              <a:rPr lang="en-US" sz="4000" dirty="0" err="1" smtClean="0">
                <a:latin typeface="Comic Sans MS" panose="030F0702030302020204" pitchFamily="66" charset="0"/>
              </a:rPr>
              <a:t>Personsville</a:t>
            </a:r>
            <a:r>
              <a:rPr lang="en-US" sz="4000" dirty="0" smtClean="0">
                <a:latin typeface="Comic Sans MS" panose="030F0702030302020204" pitchFamily="66" charset="0"/>
              </a:rPr>
              <a:t>? 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547" y="4043530"/>
            <a:ext cx="1744675" cy="18077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846" y="3385256"/>
            <a:ext cx="1689811" cy="181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884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latin typeface="Comic Sans MS" panose="030F0702030302020204" pitchFamily="66" charset="0"/>
              </a:rPr>
              <a:t>Relative Location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When we can’t give the exact address or location of a place, we give the relative location.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sz="3200" b="1" u="sng" dirty="0" smtClean="0">
                <a:latin typeface="Comic Sans MS" panose="030F0702030302020204" pitchFamily="66" charset="0"/>
              </a:rPr>
              <a:t>Relative location</a:t>
            </a:r>
            <a:r>
              <a:rPr lang="en-US" sz="3200" dirty="0" smtClean="0">
                <a:latin typeface="Comic Sans MS" panose="030F0702030302020204" pitchFamily="66" charset="0"/>
              </a:rPr>
              <a:t> is where a place is in relation to other places. 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  Ex: My desk is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near the door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     </a:t>
            </a:r>
            <a:r>
              <a:rPr lang="en-US" dirty="0" smtClean="0">
                <a:latin typeface="Comic Sans MS" panose="030F0702030302020204" pitchFamily="66" charset="0"/>
              </a:rPr>
              <a:t>My desk is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under the Cat in the Hat sign. 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smtClean="0">
                <a:latin typeface="Comic Sans MS" panose="030F0702030302020204" pitchFamily="66" charset="0"/>
              </a:rPr>
              <a:t>      My desk is </a:t>
            </a:r>
            <a:r>
              <a:rPr 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next to Wyatt’s desk</a:t>
            </a:r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. 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b="1" i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Turn and talk – Describe the relative location of YOUR desk. </a:t>
            </a:r>
            <a:endParaRPr lang="en-US" b="1" i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204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Communities and States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It is easier to describe a community or state’s </a:t>
            </a:r>
            <a:r>
              <a:rPr lang="en-US" sz="3200" b="1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relative location</a:t>
            </a:r>
            <a:r>
              <a:rPr lang="en-US" sz="3200" dirty="0" smtClean="0">
                <a:latin typeface="Comic Sans MS" panose="030F0702030302020204" pitchFamily="66" charset="0"/>
              </a:rPr>
              <a:t> than its absolute location. </a:t>
            </a:r>
          </a:p>
          <a:p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We use </a:t>
            </a:r>
            <a:r>
              <a:rPr lang="en-US" sz="32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cardinal directions</a:t>
            </a:r>
            <a:r>
              <a:rPr lang="en-US" sz="3200" dirty="0" smtClean="0">
                <a:latin typeface="Comic Sans MS" panose="030F0702030302020204" pitchFamily="66" charset="0"/>
              </a:rPr>
              <a:t> to describe a larger region’s relative location:</a:t>
            </a:r>
          </a:p>
          <a:p>
            <a:pPr lvl="1"/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North</a:t>
            </a:r>
          </a:p>
          <a:p>
            <a:pPr lvl="1"/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East                         </a:t>
            </a:r>
            <a:r>
              <a:rPr lang="en-US" sz="28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N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ever </a:t>
            </a:r>
            <a:r>
              <a:rPr lang="en-US" sz="28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E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at </a:t>
            </a:r>
            <a:r>
              <a:rPr lang="en-US" sz="28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oggy </a:t>
            </a:r>
            <a:r>
              <a:rPr lang="en-US" sz="2800" b="1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</a:t>
            </a:r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affles</a:t>
            </a:r>
          </a:p>
          <a:p>
            <a:pPr lvl="1"/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South </a:t>
            </a:r>
          </a:p>
          <a:p>
            <a:pPr lvl="1"/>
            <a:r>
              <a:rPr lang="en-US" sz="28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West </a:t>
            </a:r>
            <a:endParaRPr lang="en-US" sz="28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158" y="4537421"/>
            <a:ext cx="1751846" cy="177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5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Can You Follow Directions?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Comic Sans MS" panose="030F0702030302020204" pitchFamily="66" charset="0"/>
              </a:rPr>
              <a:t>Directions Game – You will need: </a:t>
            </a:r>
          </a:p>
          <a:p>
            <a:pPr marL="457200" lvl="1" indent="0">
              <a:buNone/>
            </a:pPr>
            <a:endParaRPr lang="en-US" sz="4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r>
              <a:rPr lang="en-US" sz="3600" dirty="0" smtClean="0">
                <a:latin typeface="Comic Sans MS" panose="030F0702030302020204" pitchFamily="66" charset="0"/>
              </a:rPr>
              <a:t>Crayons – </a:t>
            </a:r>
            <a:r>
              <a:rPr lang="en-US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Red</a:t>
            </a:r>
            <a:r>
              <a:rPr lang="en-US" sz="3600" dirty="0" smtClean="0">
                <a:latin typeface="Comic Sans MS" panose="030F0702030302020204" pitchFamily="66" charset="0"/>
              </a:rPr>
              <a:t>, </a:t>
            </a:r>
            <a:r>
              <a:rPr lang="en-US" sz="36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Orange</a:t>
            </a:r>
            <a:r>
              <a:rPr lang="en-US" sz="3600" dirty="0" smtClean="0">
                <a:latin typeface="Comic Sans MS" panose="030F0702030302020204" pitchFamily="66" charset="0"/>
              </a:rPr>
              <a:t>, </a:t>
            </a:r>
            <a:r>
              <a:rPr lang="en-US" sz="3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Yellow, </a:t>
            </a:r>
            <a:r>
              <a:rPr lang="en-US" sz="3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Green</a:t>
            </a:r>
            <a:r>
              <a:rPr lang="en-US" sz="3600" dirty="0" smtClean="0">
                <a:latin typeface="Comic Sans MS" panose="030F0702030302020204" pitchFamily="66" charset="0"/>
              </a:rPr>
              <a:t>, and </a:t>
            </a:r>
            <a:r>
              <a:rPr lang="en-US" sz="36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Blue </a:t>
            </a:r>
          </a:p>
          <a:p>
            <a:pPr lvl="1"/>
            <a:r>
              <a:rPr lang="en-US" sz="3600" dirty="0" smtClean="0">
                <a:latin typeface="Comic Sans MS" panose="030F0702030302020204" pitchFamily="66" charset="0"/>
              </a:rPr>
              <a:t>Directions page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20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1986"/>
            <a:ext cx="10515600" cy="4351338"/>
          </a:xfrm>
        </p:spPr>
        <p:txBody>
          <a:bodyPr>
            <a:normAutofit/>
          </a:bodyPr>
          <a:lstStyle/>
          <a:p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260" y="1932005"/>
            <a:ext cx="4206605" cy="49259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893" y="2407534"/>
            <a:ext cx="5883150" cy="445046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Comic Sans MS" panose="030F0702030302020204" pitchFamily="66" charset="0"/>
              </a:rPr>
              <a:t>Maps</a:t>
            </a:r>
            <a:r>
              <a:rPr lang="en-US" dirty="0" smtClean="0">
                <a:latin typeface="Comic Sans MS" panose="030F0702030302020204" pitchFamily="66" charset="0"/>
              </a:rPr>
              <a:t> are pictures that show the location of something. 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7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omic Sans MS" panose="030F0702030302020204" pitchFamily="66" charset="0"/>
              </a:rPr>
              <a:t>Michigan Location Group Activity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 smtClean="0">
                <a:latin typeface="Comic Sans MS" panose="030F0702030302020204" pitchFamily="66" charset="0"/>
              </a:rPr>
              <a:t>List 5 different ways to describe the </a:t>
            </a:r>
            <a:r>
              <a:rPr lang="en-US" sz="3200" b="1" u="sng" dirty="0" smtClean="0">
                <a:latin typeface="Comic Sans MS" panose="030F0702030302020204" pitchFamily="66" charset="0"/>
              </a:rPr>
              <a:t>relative location </a:t>
            </a:r>
            <a:r>
              <a:rPr lang="en-US" sz="3200" dirty="0" smtClean="0">
                <a:latin typeface="Comic Sans MS" panose="030F0702030302020204" pitchFamily="66" charset="0"/>
              </a:rPr>
              <a:t>of Michigan using the maps provided. </a:t>
            </a:r>
          </a:p>
          <a:p>
            <a:pPr marL="0" indent="0">
              <a:buNone/>
            </a:pPr>
            <a:endParaRPr lang="en-US" sz="3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3200" b="1" u="sng" dirty="0" smtClean="0">
                <a:latin typeface="Comic Sans MS" panose="030F0702030302020204" pitchFamily="66" charset="0"/>
              </a:rPr>
              <a:t>Examples: </a:t>
            </a:r>
          </a:p>
          <a:p>
            <a:pPr marL="0" indent="0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Michigan is…..</a:t>
            </a:r>
          </a:p>
          <a:p>
            <a:pPr marL="0" indent="0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Michigan is….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2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315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Location </vt:lpstr>
      <vt:lpstr>Geographers Might Ask….</vt:lpstr>
      <vt:lpstr>Absolute Location </vt:lpstr>
      <vt:lpstr>Geographers Might Ask….</vt:lpstr>
      <vt:lpstr>Relative Location </vt:lpstr>
      <vt:lpstr>Communities and States </vt:lpstr>
      <vt:lpstr>Can You Follow Directions? </vt:lpstr>
      <vt:lpstr>Maps are pictures that show the location of something. </vt:lpstr>
      <vt:lpstr>Michigan Location Group Activity </vt:lpstr>
      <vt:lpstr>Assess Yourself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Location</dc:title>
  <dc:creator>Emily Georgoff</dc:creator>
  <cp:lastModifiedBy>Emily Georgoff</cp:lastModifiedBy>
  <cp:revision>5</cp:revision>
  <dcterms:created xsi:type="dcterms:W3CDTF">2014-09-16T01:15:56Z</dcterms:created>
  <dcterms:modified xsi:type="dcterms:W3CDTF">2014-09-16T01:50:03Z</dcterms:modified>
</cp:coreProperties>
</file>