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2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49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2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26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68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87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1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1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5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0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8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3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9A376F-B0D1-4770-B640-D4EDB196C6BE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174D-32C9-41A6-B905-E894A726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47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Michigan’s Human Characteristics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5 – SS </a:t>
            </a:r>
          </a:p>
          <a:p>
            <a:r>
              <a:rPr lang="en-US" dirty="0" smtClean="0"/>
              <a:t>I can describe human characteristics in Michigan.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of Michigan’s Most Unique Human Characteristics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7" y="1853248"/>
            <a:ext cx="3908093" cy="2606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15" y="1152983"/>
            <a:ext cx="3849859" cy="2887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483" y="3156353"/>
            <a:ext cx="5008040" cy="33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Michigan’s Lighthouses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•	In some places there are a lot of lighthouses clustered together.</a:t>
            </a:r>
          </a:p>
          <a:p>
            <a:r>
              <a:rPr lang="en-US" sz="2800" dirty="0"/>
              <a:t>•	Near the Mackinac Bridge there are a lot of lighthouses.</a:t>
            </a:r>
          </a:p>
          <a:p>
            <a:r>
              <a:rPr lang="en-US" sz="2800" dirty="0"/>
              <a:t>•	Lighthouses are sometimes on islands.</a:t>
            </a:r>
          </a:p>
          <a:p>
            <a:r>
              <a:rPr lang="en-US" sz="2800" dirty="0"/>
              <a:t>•	Lighthouses are often at the end of points, or peninsulas.</a:t>
            </a:r>
          </a:p>
          <a:p>
            <a:r>
              <a:rPr lang="en-US" sz="2800" dirty="0"/>
              <a:t>•	Lighthouses are often at the end of a bay.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475" y="172076"/>
            <a:ext cx="2791305" cy="19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Recap!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131" y="1392072"/>
            <a:ext cx="8412703" cy="44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06770"/>
            <a:ext cx="8946541" cy="4841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On a notecard, pick 2 topics and share 1 fact for each topic. Please write neatly. </a:t>
            </a:r>
            <a:endParaRPr lang="en-US" sz="3600" dirty="0"/>
          </a:p>
          <a:p>
            <a:pPr algn="ctr"/>
            <a:r>
              <a:rPr lang="en-US" sz="3600" dirty="0" smtClean="0"/>
              <a:t>Landforms</a:t>
            </a:r>
          </a:p>
          <a:p>
            <a:pPr algn="ctr"/>
            <a:r>
              <a:rPr lang="en-US" sz="3600" dirty="0" smtClean="0"/>
              <a:t>Bodies of Water</a:t>
            </a:r>
          </a:p>
          <a:p>
            <a:pPr algn="ctr"/>
            <a:r>
              <a:rPr lang="en-US" sz="3600" dirty="0" smtClean="0"/>
              <a:t>Vegetation</a:t>
            </a:r>
          </a:p>
          <a:p>
            <a:pPr algn="ctr"/>
            <a:r>
              <a:rPr lang="en-US" sz="3600" dirty="0" smtClean="0"/>
              <a:t>Climate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Landforms: </a:t>
            </a:r>
          </a:p>
          <a:p>
            <a:pPr lvl="1"/>
            <a:r>
              <a:rPr lang="en-US" sz="3000" dirty="0" smtClean="0"/>
              <a:t>Michigan has two peninsulas: the Upper Peninsula and Lower Peninsula. </a:t>
            </a:r>
          </a:p>
          <a:p>
            <a:pPr lvl="1"/>
            <a:endParaRPr lang="en-US" sz="3000" dirty="0" smtClean="0"/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Climate: </a:t>
            </a:r>
          </a:p>
          <a:p>
            <a:pPr lvl="2"/>
            <a:r>
              <a:rPr lang="en-US" sz="2800" dirty="0" smtClean="0"/>
              <a:t>The Great Lakes affect Michigan’s temperature and precipitation. 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Game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just a few minutes, you will be getting up and walking around.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the music stops, you will find a partner and share what’s on your notecard. </a:t>
            </a:r>
          </a:p>
          <a:p>
            <a:endParaRPr lang="en-US" dirty="0"/>
          </a:p>
          <a:p>
            <a:r>
              <a:rPr lang="en-US" dirty="0"/>
              <a:t>When the music starts up again, you’ll say “Thank you” to your partner and switch notecards and begin walking around. </a:t>
            </a:r>
          </a:p>
          <a:p>
            <a:endParaRPr lang="en-US" dirty="0"/>
          </a:p>
          <a:p>
            <a:r>
              <a:rPr lang="en-US" dirty="0"/>
              <a:t>You’ll now be sharing the new notecard that you have.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Human characteristics </a:t>
            </a:r>
            <a:r>
              <a:rPr lang="en-US" sz="3600" dirty="0" smtClean="0"/>
              <a:t>are things built/made by humans.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849" y="2117191"/>
            <a:ext cx="2568166" cy="1462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8" y="3486820"/>
            <a:ext cx="3901440" cy="259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79" y="31912"/>
            <a:ext cx="3129141" cy="2085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34" y="3125515"/>
            <a:ext cx="1934683" cy="2961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96" y="4258193"/>
            <a:ext cx="1828571" cy="1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Human Characteristics?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Islands</a:t>
            </a:r>
          </a:p>
          <a:p>
            <a:r>
              <a:rPr lang="en-US" sz="3600" dirty="0" smtClean="0"/>
              <a:t>Rivers</a:t>
            </a:r>
          </a:p>
          <a:p>
            <a:r>
              <a:rPr lang="en-US" sz="3600" dirty="0" smtClean="0"/>
              <a:t>Lakes</a:t>
            </a:r>
          </a:p>
          <a:p>
            <a:r>
              <a:rPr lang="en-US" sz="3600" dirty="0" smtClean="0"/>
              <a:t>Forests </a:t>
            </a:r>
          </a:p>
          <a:p>
            <a:r>
              <a:rPr lang="en-US" sz="3600" dirty="0" smtClean="0"/>
              <a:t>Peninsulas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93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Water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25" y="1383211"/>
            <a:ext cx="3403744" cy="2233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8" y="1547445"/>
            <a:ext cx="2096086" cy="3144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55" y="3812214"/>
            <a:ext cx="3829123" cy="253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184059"/>
            <a:ext cx="4951828" cy="6444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353" y="393895"/>
            <a:ext cx="2940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Michigan Highways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9206" y="2216391"/>
            <a:ext cx="28322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•Most highways go either north/south or east/west.</a:t>
            </a:r>
          </a:p>
          <a:p>
            <a:endParaRPr lang="en-US" dirty="0" smtClean="0"/>
          </a:p>
          <a:p>
            <a:r>
              <a:rPr lang="en-US" dirty="0" smtClean="0"/>
              <a:t>•A lot of highways go to the Detroit area.</a:t>
            </a:r>
          </a:p>
          <a:p>
            <a:endParaRPr lang="en-US" dirty="0" smtClean="0"/>
          </a:p>
          <a:p>
            <a:r>
              <a:rPr lang="en-US" dirty="0" smtClean="0"/>
              <a:t>•There are fewer highways in the Upper Peninsula.</a:t>
            </a:r>
          </a:p>
          <a:p>
            <a:endParaRPr lang="en-US" dirty="0" smtClean="0"/>
          </a:p>
          <a:p>
            <a:r>
              <a:rPr lang="en-US" dirty="0" smtClean="0"/>
              <a:t>•In the Lower Peninsula highways go almost all the way round the coastlines.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9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Locate On the Map?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31852"/>
            <a:ext cx="8946541" cy="4616547"/>
          </a:xfrm>
        </p:spPr>
        <p:txBody>
          <a:bodyPr>
            <a:normAutofit/>
          </a:bodyPr>
          <a:lstStyle/>
          <a:p>
            <a:r>
              <a:rPr lang="en-US" sz="2400" dirty="0"/>
              <a:t>•	</a:t>
            </a:r>
            <a:r>
              <a:rPr lang="en-US" sz="2400" b="1" dirty="0">
                <a:solidFill>
                  <a:srgbClr val="FF0000"/>
                </a:solidFill>
              </a:rPr>
              <a:t>St. </a:t>
            </a:r>
            <a:r>
              <a:rPr lang="en-US" sz="2400" b="1" dirty="0" err="1">
                <a:solidFill>
                  <a:srgbClr val="FF0000"/>
                </a:solidFill>
              </a:rPr>
              <a:t>Ignace</a:t>
            </a:r>
            <a:r>
              <a:rPr lang="en-US" sz="2400" b="1" dirty="0">
                <a:solidFill>
                  <a:srgbClr val="FF0000"/>
                </a:solidFill>
              </a:rPr>
              <a:t> and Mackinaw City,</a:t>
            </a:r>
            <a:r>
              <a:rPr lang="en-US" sz="2400" dirty="0"/>
              <a:t> the two cities on either side of the Mackinac Bridge</a:t>
            </a:r>
          </a:p>
          <a:p>
            <a:r>
              <a:rPr lang="en-US" sz="2400" dirty="0"/>
              <a:t>•	</a:t>
            </a:r>
            <a:r>
              <a:rPr lang="en-US" sz="2400" b="1" dirty="0">
                <a:solidFill>
                  <a:srgbClr val="FF0000"/>
                </a:solidFill>
              </a:rPr>
              <a:t>Detroit,</a:t>
            </a:r>
            <a:r>
              <a:rPr lang="en-US" sz="2400" dirty="0"/>
              <a:t> the largest city in Michigan</a:t>
            </a:r>
          </a:p>
          <a:p>
            <a:r>
              <a:rPr lang="en-US" sz="2400" dirty="0"/>
              <a:t>•	</a:t>
            </a:r>
            <a:r>
              <a:rPr lang="en-US" sz="2400" b="1" dirty="0">
                <a:solidFill>
                  <a:srgbClr val="FF0000"/>
                </a:solidFill>
              </a:rPr>
              <a:t>Marquette</a:t>
            </a:r>
            <a:r>
              <a:rPr lang="en-US" sz="2400" dirty="0"/>
              <a:t>, the largest city in the Upper Peninsula</a:t>
            </a:r>
          </a:p>
          <a:p>
            <a:r>
              <a:rPr lang="en-US" sz="2400" dirty="0"/>
              <a:t>•	</a:t>
            </a:r>
            <a:r>
              <a:rPr lang="en-US" sz="2400" b="1" dirty="0">
                <a:solidFill>
                  <a:srgbClr val="FF0000"/>
                </a:solidFill>
              </a:rPr>
              <a:t>Lansing</a:t>
            </a:r>
            <a:r>
              <a:rPr lang="en-US" sz="2400" dirty="0"/>
              <a:t>, the state capital</a:t>
            </a:r>
          </a:p>
          <a:p>
            <a:r>
              <a:rPr lang="en-US" sz="2400" dirty="0"/>
              <a:t>•	</a:t>
            </a:r>
            <a:r>
              <a:rPr lang="en-US" sz="2400" b="1" dirty="0">
                <a:solidFill>
                  <a:srgbClr val="FF0000"/>
                </a:solidFill>
              </a:rPr>
              <a:t>Grand Rapids</a:t>
            </a:r>
            <a:r>
              <a:rPr lang="en-US" sz="2400" dirty="0"/>
              <a:t>, another large city</a:t>
            </a:r>
          </a:p>
          <a:p>
            <a:r>
              <a:rPr lang="en-US" sz="2400" dirty="0"/>
              <a:t>•	</a:t>
            </a:r>
            <a:r>
              <a:rPr lang="en-US" sz="2400" b="1" dirty="0">
                <a:solidFill>
                  <a:srgbClr val="FF0000"/>
                </a:solidFill>
              </a:rPr>
              <a:t>Sault Ste. Marie</a:t>
            </a:r>
            <a:r>
              <a:rPr lang="en-US" sz="2400" dirty="0"/>
              <a:t>, an important city in the Upper Peninsula</a:t>
            </a:r>
          </a:p>
          <a:p>
            <a:r>
              <a:rPr lang="en-US" sz="2400" dirty="0"/>
              <a:t>•	</a:t>
            </a:r>
            <a:r>
              <a:rPr lang="en-US" sz="2400" b="1" dirty="0">
                <a:solidFill>
                  <a:srgbClr val="FF0000"/>
                </a:solidFill>
              </a:rPr>
              <a:t>Ludington</a:t>
            </a:r>
            <a:r>
              <a:rPr lang="en-US" sz="2400" dirty="0"/>
              <a:t>, a city where you can take a ferry across Lake Michigan to the state of Wisconsin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3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229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Michigan’s Human Characteristics </vt:lpstr>
      <vt:lpstr>Let’s Review </vt:lpstr>
      <vt:lpstr>Example </vt:lpstr>
      <vt:lpstr>Review Game </vt:lpstr>
      <vt:lpstr>Human Characteristics </vt:lpstr>
      <vt:lpstr>Why Do We Need Human Characteristics? </vt:lpstr>
      <vt:lpstr>Crossing Water </vt:lpstr>
      <vt:lpstr>PowerPoint Presentation</vt:lpstr>
      <vt:lpstr>Can You Locate On the Map? </vt:lpstr>
      <vt:lpstr>One of Michigan’s Most Unique Human Characteristics </vt:lpstr>
      <vt:lpstr>Michigan’s Lighthouses </vt:lpstr>
      <vt:lpstr>Let’s Recap!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Michigan’s Human Characteristics</dc:title>
  <dc:creator>Emily Georgoff</dc:creator>
  <cp:lastModifiedBy>Emily Georgoff</cp:lastModifiedBy>
  <cp:revision>7</cp:revision>
  <dcterms:created xsi:type="dcterms:W3CDTF">2014-09-25T01:29:59Z</dcterms:created>
  <dcterms:modified xsi:type="dcterms:W3CDTF">2014-09-25T02:16:46Z</dcterms:modified>
</cp:coreProperties>
</file>