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43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8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79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5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8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F809-F88B-482B-9280-C0A71B09BA7F}" type="datetimeFigureOut">
              <a:rPr lang="en-US" smtClean="0"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33B7E3-F7A2-474D-8464-00462608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Migration and Settlement in Michigan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Unit 3 – The Early History of Michigan – Lesson 6 </a:t>
            </a:r>
          </a:p>
          <a:p>
            <a:r>
              <a:rPr lang="en-US" sz="2400" b="1" dirty="0" smtClean="0"/>
              <a:t>I can identify challenges that faced early pioneers in Michigan and explain the cause-effect relationship of its slowly growing population. </a:t>
            </a:r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28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 Needed for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Cause/Effect Graphic Organizer Sheet (blank) </a:t>
            </a:r>
          </a:p>
          <a:p>
            <a:r>
              <a:rPr lang="en-US" sz="3200" dirty="0" smtClean="0"/>
              <a:t>Pioneer Graphic Organizer Sheet </a:t>
            </a:r>
            <a:r>
              <a:rPr lang="en-US" sz="2000" dirty="0" smtClean="0"/>
              <a:t>(blank boxes)</a:t>
            </a:r>
          </a:p>
          <a:p>
            <a:r>
              <a:rPr lang="en-US" sz="2000" b="1" u="sng" dirty="0" smtClean="0"/>
              <a:t>Mentor Text</a:t>
            </a:r>
            <a:r>
              <a:rPr lang="en-US" sz="2000" dirty="0" smtClean="0"/>
              <a:t>: The Log Cabin Quilt or The Log Cabin Christmas </a:t>
            </a:r>
          </a:p>
          <a:p>
            <a:r>
              <a:rPr lang="en-US" sz="2400" dirty="0" smtClean="0"/>
              <a:t>Artifact Cards (optional) for group activity </a:t>
            </a:r>
            <a:endParaRPr lang="en-US" sz="3600" dirty="0"/>
          </a:p>
          <a:p>
            <a:pPr algn="ctr"/>
            <a:r>
              <a:rPr lang="en-US" sz="3200" b="1" dirty="0" smtClean="0"/>
              <a:t>Glue these into your Social Studies folder prior to the slideshow!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9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620" y="285115"/>
            <a:ext cx="5458264" cy="638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9649" y="436099"/>
            <a:ext cx="3601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do you think this is? Turn and talk about it.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66424" y="4600575"/>
            <a:ext cx="3460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Would this be a primary or secondary source? Why?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73721" y="2881420"/>
            <a:ext cx="5233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This is a map of Michigan from about 200 years ago!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Two Main Settlements in Michigan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Detroit </a:t>
            </a:r>
          </a:p>
          <a:p>
            <a:r>
              <a:rPr lang="en-US" sz="3600" dirty="0" smtClean="0"/>
              <a:t>Mackinaw Island </a:t>
            </a:r>
          </a:p>
          <a:p>
            <a:endParaRPr lang="en-US" sz="3600" dirty="0"/>
          </a:p>
          <a:p>
            <a:r>
              <a:rPr lang="en-US" sz="3600" b="1" u="sng" dirty="0" smtClean="0"/>
              <a:t>Pioneers</a:t>
            </a:r>
            <a:r>
              <a:rPr lang="en-US" sz="3600" dirty="0" smtClean="0"/>
              <a:t> – people who came to a new area to settle (live) </a:t>
            </a:r>
          </a:p>
          <a:p>
            <a:r>
              <a:rPr lang="en-US" sz="3600" i="1" dirty="0" smtClean="0"/>
              <a:t>Why did pioneers come to Michigan?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Imagine….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5582"/>
            <a:ext cx="8915400" cy="4335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Imagine life as a pioneer. </a:t>
            </a:r>
            <a:r>
              <a:rPr lang="en-US" sz="3600" dirty="0"/>
              <a:t>W</a:t>
            </a:r>
            <a:r>
              <a:rPr lang="en-US" sz="3600" dirty="0" smtClean="0"/>
              <a:t>hat it would be like to move to a brand new place with….</a:t>
            </a:r>
          </a:p>
          <a:p>
            <a:pPr lvl="1"/>
            <a:r>
              <a:rPr lang="en-US" sz="3200" dirty="0" smtClean="0"/>
              <a:t>Very few roads</a:t>
            </a:r>
          </a:p>
          <a:p>
            <a:pPr lvl="1"/>
            <a:r>
              <a:rPr lang="en-US" sz="3200" dirty="0" smtClean="0"/>
              <a:t>Very few maps to describe it</a:t>
            </a:r>
          </a:p>
          <a:p>
            <a:pPr lvl="1"/>
            <a:r>
              <a:rPr lang="en-US" sz="3200" dirty="0" smtClean="0"/>
              <a:t>Covered in forests </a:t>
            </a:r>
          </a:p>
          <a:p>
            <a:pPr lvl="1" algn="ctr"/>
            <a:endParaRPr lang="en-US" sz="3500" b="1" i="1" dirty="0"/>
          </a:p>
          <a:p>
            <a:pPr marL="457200" lvl="1" indent="0" algn="ctr">
              <a:buNone/>
            </a:pPr>
            <a:r>
              <a:rPr lang="en-US" sz="3500" b="1" i="1" dirty="0" smtClean="0"/>
              <a:t>What challenges would you face? </a:t>
            </a:r>
          </a:p>
          <a:p>
            <a:pPr marL="457200" lvl="1" indent="0" algn="ctr">
              <a:buNone/>
            </a:pPr>
            <a:r>
              <a:rPr lang="en-US" sz="3500" b="1" i="1" dirty="0" smtClean="0"/>
              <a:t>Turn and talk and then share out ideas. </a:t>
            </a:r>
            <a:endParaRPr lang="en-US" sz="17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849" y="2657114"/>
            <a:ext cx="2790936" cy="187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7" y="4351878"/>
            <a:ext cx="2900794" cy="212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68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New Challenges </a:t>
            </a:r>
            <a:br>
              <a:rPr lang="en-US" sz="48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Getting lost – </a:t>
            </a:r>
            <a:r>
              <a:rPr lang="en-US" sz="2200" dirty="0" smtClean="0"/>
              <a:t>not many ways to navigate around</a:t>
            </a:r>
          </a:p>
          <a:p>
            <a:r>
              <a:rPr lang="en-US" sz="2400" b="1" dirty="0" smtClean="0"/>
              <a:t>Travel conditions </a:t>
            </a:r>
            <a:r>
              <a:rPr lang="en-US" sz="2400" dirty="0" smtClean="0"/>
              <a:t>– getting across water, wagons traveling on bumpy terrain with very few roads </a:t>
            </a:r>
          </a:p>
          <a:p>
            <a:r>
              <a:rPr lang="en-US" sz="2400" b="1" dirty="0" smtClean="0"/>
              <a:t>Cutting down trees </a:t>
            </a:r>
            <a:r>
              <a:rPr lang="en-US" sz="2400" dirty="0" smtClean="0"/>
              <a:t>to build a </a:t>
            </a:r>
            <a:r>
              <a:rPr lang="en-US" sz="2400" b="1" dirty="0" smtClean="0"/>
              <a:t>cabin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Clearing the land </a:t>
            </a:r>
            <a:r>
              <a:rPr lang="en-US" sz="2400" dirty="0" smtClean="0"/>
              <a:t>for farming</a:t>
            </a:r>
          </a:p>
          <a:p>
            <a:r>
              <a:rPr lang="en-US" sz="2400" dirty="0" smtClean="0"/>
              <a:t>Trying to </a:t>
            </a:r>
            <a:r>
              <a:rPr lang="en-US" sz="2400" b="1" dirty="0" smtClean="0"/>
              <a:t>grow a crop </a:t>
            </a:r>
            <a:r>
              <a:rPr lang="en-US" sz="2400" dirty="0" smtClean="0"/>
              <a:t>like wheat </a:t>
            </a:r>
          </a:p>
          <a:p>
            <a:r>
              <a:rPr lang="en-US" sz="2400" b="1" dirty="0" smtClean="0"/>
              <a:t>Wild animals </a:t>
            </a:r>
            <a:r>
              <a:rPr lang="en-US" sz="2400" dirty="0" smtClean="0"/>
              <a:t>and mosquitoes </a:t>
            </a:r>
          </a:p>
          <a:p>
            <a:r>
              <a:rPr lang="en-US" sz="2400" b="1" dirty="0" smtClean="0"/>
              <a:t>Weather conditions </a:t>
            </a:r>
            <a:r>
              <a:rPr lang="en-US" sz="2400" dirty="0" smtClean="0"/>
              <a:t>like thunderstorms, snowstorms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78" y="1103529"/>
            <a:ext cx="1840687" cy="1831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46" y="3502171"/>
            <a:ext cx="2390566" cy="18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A Very Slow Start For Michigan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Few people came to settle in Michigan in the early 1800s.</a:t>
            </a:r>
          </a:p>
          <a:p>
            <a:pPr marL="0" indent="0" algn="ctr">
              <a:buNone/>
            </a:pPr>
            <a:endParaRPr lang="en-US" sz="4400" b="1" dirty="0"/>
          </a:p>
          <a:p>
            <a:pPr algn="ctr"/>
            <a:r>
              <a:rPr lang="en-US" sz="4400" dirty="0" smtClean="0"/>
              <a:t>What caused this to happen?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What effects did this have on Michigan?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14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76" y="111503"/>
            <a:ext cx="6372665" cy="6640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9970" y="986915"/>
            <a:ext cx="194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was hard to travel to Michigan.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495205" y="1125415"/>
            <a:ext cx="2523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People didn’t think</a:t>
            </a:r>
          </a:p>
          <a:p>
            <a:pPr algn="ctr"/>
            <a:r>
              <a:rPr lang="en-US" sz="2000" dirty="0" smtClean="0"/>
              <a:t>Michigan had </a:t>
            </a:r>
          </a:p>
          <a:p>
            <a:pPr algn="ctr"/>
            <a:r>
              <a:rPr lang="en-US" sz="2000" dirty="0"/>
              <a:t>g</a:t>
            </a:r>
            <a:r>
              <a:rPr lang="en-US" sz="2000" dirty="0" smtClean="0"/>
              <a:t>ood farmland.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48444" y="5401994"/>
            <a:ext cx="194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Few towns were started.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22" y="5401994"/>
            <a:ext cx="2440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population of </a:t>
            </a:r>
          </a:p>
          <a:p>
            <a:r>
              <a:rPr lang="en-US" sz="2000" dirty="0" smtClean="0"/>
              <a:t>people grew very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lowly.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0203" y="1553807"/>
            <a:ext cx="2700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Jot your notes down in your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raphic organizer in your Social Studies folder!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333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Migration and Settlement in Michigan  </vt:lpstr>
      <vt:lpstr>Materials Needed for Lesson</vt:lpstr>
      <vt:lpstr>PowerPoint Presentation</vt:lpstr>
      <vt:lpstr>Two Main Settlements in Michigan </vt:lpstr>
      <vt:lpstr>Imagine….</vt:lpstr>
      <vt:lpstr>New Challenges  </vt:lpstr>
      <vt:lpstr>A Very Slow Start For Michigan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and Settlement in Michigan</dc:title>
  <dc:creator>Emily Georgoff</dc:creator>
  <cp:lastModifiedBy>Emily Georgoff</cp:lastModifiedBy>
  <cp:revision>7</cp:revision>
  <dcterms:created xsi:type="dcterms:W3CDTF">2014-11-30T21:19:45Z</dcterms:created>
  <dcterms:modified xsi:type="dcterms:W3CDTF">2014-11-30T22:21:33Z</dcterms:modified>
</cp:coreProperties>
</file>