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7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8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1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3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8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4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0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9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7891-CA5E-48F0-B851-6FF73B365E32}" type="datetimeFigureOut">
              <a:rPr lang="en-US" smtClean="0"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8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87852"/>
            <a:ext cx="10515600" cy="3176565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>
                <a:latin typeface="KG Cold Coffee" panose="02000505000000020004" pitchFamily="2" charset="0"/>
                <a:ea typeface="2peas" panose="02000603000000000000" pitchFamily="2" charset="0"/>
              </a:rPr>
              <a:t>adaptation</a:t>
            </a:r>
            <a:r>
              <a:rPr lang="en-US" sz="13800" dirty="0" smtClean="0">
                <a:latin typeface="KG Cold Coffee" panose="02000505000000020004" pitchFamily="2" charset="0"/>
                <a:ea typeface="2peas" panose="02000603000000000000" pitchFamily="2" charset="0"/>
              </a:rPr>
              <a:t>	</a:t>
            </a:r>
            <a:endParaRPr lang="en-US" sz="13800" dirty="0">
              <a:latin typeface="KG Cold Coffee" panose="02000505000000020004" pitchFamily="2" charset="0"/>
              <a:ea typeface="2peas" panose="02000603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5834" y="2967335"/>
            <a:ext cx="10515600" cy="34849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a</a:t>
            </a:r>
            <a:r>
              <a:rPr lang="en-US" sz="4800" dirty="0" smtClean="0">
                <a:latin typeface="KG Cold Coffee" panose="02000505000000020004" pitchFamily="2" charset="0"/>
              </a:rPr>
              <a:t>ny structural or behavioral change in a species of organisms that helps it to survive in its habitat</a:t>
            </a: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503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05354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function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70479"/>
            <a:ext cx="10515600" cy="33356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t</a:t>
            </a:r>
            <a:r>
              <a:rPr lang="en-US" sz="6000" dirty="0" smtClean="0">
                <a:latin typeface="KG Cold Coffee" panose="02000505000000020004" pitchFamily="2" charset="0"/>
              </a:rPr>
              <a:t>he action or purpose for which something exists</a:t>
            </a:r>
            <a:endParaRPr lang="en-US" sz="6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39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habitat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22749"/>
            <a:ext cx="10515600" cy="30473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t</a:t>
            </a:r>
            <a:r>
              <a:rPr lang="en-US" sz="5400" dirty="0" smtClean="0">
                <a:latin typeface="KG Cold Coffee" panose="02000505000000020004" pitchFamily="2" charset="0"/>
              </a:rPr>
              <a:t>he arrangement of food, water, shelter, and space necessary to the animal’s habitat</a:t>
            </a:r>
            <a:endParaRPr lang="en-US" sz="4400" dirty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187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01568"/>
          </a:xfrm>
        </p:spPr>
        <p:txBody>
          <a:bodyPr>
            <a:noAutofit/>
          </a:bodyPr>
          <a:lstStyle/>
          <a:p>
            <a:pPr algn="ctr"/>
            <a:r>
              <a:rPr lang="en-US" sz="10300" dirty="0" smtClean="0">
                <a:latin typeface="KG Cold Coffee" panose="02000505000000020004" pitchFamily="2" charset="0"/>
              </a:rPr>
              <a:t>habitat destruction</a:t>
            </a:r>
            <a:endParaRPr lang="en-US" sz="103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69" y="3696236"/>
            <a:ext cx="10515600" cy="3026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KG Cold Coffee" panose="02000505000000020004" pitchFamily="2" charset="0"/>
              </a:rPr>
              <a:t> </a:t>
            </a:r>
            <a:r>
              <a:rPr lang="en-US" sz="5400" dirty="0" smtClean="0">
                <a:latin typeface="KG Cold Coffee" panose="02000505000000020004" pitchFamily="2" charset="0"/>
              </a:rPr>
              <a:t>when an environment is disturbed or harmed so organisms can no longer live in it</a:t>
            </a:r>
            <a:endParaRPr lang="en-US" sz="54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86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023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0700" dirty="0">
                <a:latin typeface="KG Cold Coffee" panose="02000505000000020004" pitchFamily="2" charset="0"/>
              </a:rPr>
              <a:t>i</a:t>
            </a:r>
            <a:r>
              <a:rPr lang="en-US" sz="10700" dirty="0" smtClean="0">
                <a:latin typeface="KG Cold Coffee" panose="02000505000000020004" pitchFamily="2" charset="0"/>
              </a:rPr>
              <a:t>nvertebrates</a:t>
            </a:r>
            <a:r>
              <a:rPr lang="en-US" sz="13800" dirty="0" smtClean="0">
                <a:latin typeface="KG Cold Coffee" panose="02000505000000020004" pitchFamily="2" charset="0"/>
              </a:rPr>
              <a:t> 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7447"/>
            <a:ext cx="10515600" cy="26095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nimals without a backbone </a:t>
            </a:r>
            <a:endParaRPr lang="en-US" sz="6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22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22019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leaf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15932"/>
            <a:ext cx="10515600" cy="31117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 plant part that grows out of the stem</a:t>
            </a:r>
          </a:p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Photosynthesis takes place in the leaf.</a:t>
            </a:r>
            <a:endParaRPr lang="en-US" sz="6000" dirty="0" smtClean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169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653083"/>
          </a:xfrm>
        </p:spPr>
        <p:txBody>
          <a:bodyPr>
            <a:noAutofit/>
          </a:bodyPr>
          <a:lstStyle/>
          <a:p>
            <a:pPr algn="ctr"/>
            <a:r>
              <a:rPr lang="en-US" sz="10300" dirty="0" smtClean="0">
                <a:latin typeface="KG Cold Coffee" panose="02000505000000020004" pitchFamily="2" charset="0"/>
              </a:rPr>
              <a:t>minerals</a:t>
            </a:r>
            <a:endParaRPr lang="en-US" sz="103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99268"/>
            <a:ext cx="10515600" cy="23776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n</a:t>
            </a:r>
            <a:r>
              <a:rPr lang="en-US" sz="6000" dirty="0" smtClean="0">
                <a:latin typeface="KG Cold Coffee" panose="02000505000000020004" pitchFamily="2" charset="0"/>
              </a:rPr>
              <a:t>aturally occurring substances in rocks and the soil</a:t>
            </a:r>
            <a:endParaRPr lang="en-US" sz="6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244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movement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735" y="3747752"/>
            <a:ext cx="10515600" cy="19833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t</a:t>
            </a:r>
            <a:r>
              <a:rPr lang="en-US" sz="6000" dirty="0" smtClean="0">
                <a:latin typeface="KG Cold Coffee" panose="02000505000000020004" pitchFamily="2" charset="0"/>
              </a:rPr>
              <a:t>he action or process of moving </a:t>
            </a:r>
            <a:endParaRPr lang="en-US" sz="6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740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organisms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15932"/>
            <a:ext cx="10515600" cy="257577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Organisms are living things. Plants and animals are organisms.</a:t>
            </a:r>
          </a:p>
        </p:txBody>
      </p:sp>
    </p:spTree>
    <p:extLst>
      <p:ext uri="{BB962C8B-B14F-4D97-AF65-F5344CB8AC3E}">
        <p14:creationId xmlns:p14="http://schemas.microsoft.com/office/powerpoint/2010/main" val="2711193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8800" dirty="0">
                <a:latin typeface="KG Cold Coffee" panose="02000505000000020004" pitchFamily="2" charset="0"/>
              </a:rPr>
              <a:t>p</a:t>
            </a:r>
            <a:r>
              <a:rPr lang="en-US" sz="8800" dirty="0" smtClean="0">
                <a:latin typeface="KG Cold Coffee" panose="02000505000000020004" pitchFamily="2" charset="0"/>
              </a:rPr>
              <a:t>hotosynthesis</a:t>
            </a:r>
            <a:r>
              <a:rPr lang="en-US" sz="13800" dirty="0" smtClean="0">
                <a:latin typeface="KG Cold Coffee" panose="02000505000000020004" pitchFamily="2" charset="0"/>
              </a:rPr>
              <a:t> 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15932"/>
            <a:ext cx="10515600" cy="257577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t</a:t>
            </a:r>
            <a:r>
              <a:rPr lang="en-US" sz="6000" dirty="0" smtClean="0">
                <a:latin typeface="KG Cold Coffee" panose="02000505000000020004" pitchFamily="2" charset="0"/>
              </a:rPr>
              <a:t>he process plants use to produce food from carbon dioxide, water, and sunlight </a:t>
            </a:r>
          </a:p>
        </p:txBody>
      </p:sp>
    </p:spTree>
    <p:extLst>
      <p:ext uri="{BB962C8B-B14F-4D97-AF65-F5344CB8AC3E}">
        <p14:creationId xmlns:p14="http://schemas.microsoft.com/office/powerpoint/2010/main" val="2523309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8800" dirty="0">
                <a:latin typeface="KG Cold Coffee" panose="02000505000000020004" pitchFamily="2" charset="0"/>
              </a:rPr>
              <a:t>p</a:t>
            </a:r>
            <a:r>
              <a:rPr lang="en-US" sz="8800" dirty="0" smtClean="0">
                <a:latin typeface="KG Cold Coffee" panose="02000505000000020004" pitchFamily="2" charset="0"/>
              </a:rPr>
              <a:t>hysical characteristics </a:t>
            </a:r>
            <a:r>
              <a:rPr lang="en-US" sz="13800" dirty="0" smtClean="0">
                <a:latin typeface="KG Cold Coffee" panose="02000505000000020004" pitchFamily="2" charset="0"/>
              </a:rPr>
              <a:t> 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47751"/>
            <a:ext cx="10515600" cy="282047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US" sz="6000" dirty="0" smtClean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the physical characteristics are the physical appearance and body structures of an organism 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rgbClr val="00B050"/>
                </a:solidFill>
                <a:latin typeface="KG Cold Coffee" panose="02000505000000020004" pitchFamily="2" charset="0"/>
              </a:rPr>
              <a:t>s</a:t>
            </a:r>
            <a:r>
              <a:rPr lang="en-US" sz="60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ize, color, shape, body covering</a:t>
            </a:r>
          </a:p>
        </p:txBody>
      </p:sp>
    </p:spTree>
    <p:extLst>
      <p:ext uri="{BB962C8B-B14F-4D97-AF65-F5344CB8AC3E}">
        <p14:creationId xmlns:p14="http://schemas.microsoft.com/office/powerpoint/2010/main" val="391076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730357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latin typeface="KG Cold Coffee" panose="02000505000000020004" pitchFamily="2" charset="0"/>
              </a:rPr>
              <a:t>a</a:t>
            </a:r>
            <a:r>
              <a:rPr lang="en-US" sz="13800" dirty="0" smtClean="0">
                <a:latin typeface="KG Cold Coffee" panose="02000505000000020004" pitchFamily="2" charset="0"/>
              </a:rPr>
              <a:t>nimal defenses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14421"/>
            <a:ext cx="10515600" cy="15405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p</a:t>
            </a:r>
            <a:r>
              <a:rPr lang="en-US" sz="4800" dirty="0" smtClean="0">
                <a:latin typeface="KG Cold Coffee" panose="02000505000000020004" pitchFamily="2" charset="0"/>
              </a:rPr>
              <a:t>hysical characteristics and behaviors that help animals to protect themselves </a:t>
            </a:r>
            <a:endParaRPr lang="en-US" sz="3600" dirty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483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KG Cold Coffee" panose="02000505000000020004" pitchFamily="2" charset="0"/>
              </a:rPr>
              <a:t>plant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47751"/>
            <a:ext cx="10515600" cy="282047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 living thing that makes it own food and usually has a stem, leaves, roots, and flowers</a:t>
            </a:r>
            <a:endParaRPr lang="en-US" sz="6000" dirty="0" smtClean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190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KG Cold Coffee" panose="02000505000000020004" pitchFamily="2" charset="0"/>
              </a:rPr>
              <a:t>pollution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2373"/>
            <a:ext cx="10515600" cy="333562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t</a:t>
            </a:r>
            <a:r>
              <a:rPr lang="en-US" sz="6000" dirty="0" smtClean="0">
                <a:latin typeface="KG Cold Coffee" panose="02000505000000020004" pitchFamily="2" charset="0"/>
              </a:rPr>
              <a:t>he process where chemicals or materials that are produced or thrown away affect the quality of water, soil, or air</a:t>
            </a:r>
          </a:p>
        </p:txBody>
      </p:sp>
    </p:spTree>
    <p:extLst>
      <p:ext uri="{BB962C8B-B14F-4D97-AF65-F5344CB8AC3E}">
        <p14:creationId xmlns:p14="http://schemas.microsoft.com/office/powerpoint/2010/main" val="1409185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KG Cold Coffee" panose="02000505000000020004" pitchFamily="2" charset="0"/>
              </a:rPr>
              <a:t>predator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2373"/>
            <a:ext cx="10515600" cy="33356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n animal that hunts and eats other animals</a:t>
            </a:r>
          </a:p>
        </p:txBody>
      </p:sp>
    </p:spTree>
    <p:extLst>
      <p:ext uri="{BB962C8B-B14F-4D97-AF65-F5344CB8AC3E}">
        <p14:creationId xmlns:p14="http://schemas.microsoft.com/office/powerpoint/2010/main" val="3322713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KG Cold Coffee" panose="02000505000000020004" pitchFamily="2" charset="0"/>
              </a:rPr>
              <a:t>prey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2373"/>
            <a:ext cx="10515600" cy="33356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n animal that is hunted and eaten by other animals</a:t>
            </a:r>
          </a:p>
        </p:txBody>
      </p:sp>
    </p:spTree>
    <p:extLst>
      <p:ext uri="{BB962C8B-B14F-4D97-AF65-F5344CB8AC3E}">
        <p14:creationId xmlns:p14="http://schemas.microsoft.com/office/powerpoint/2010/main" val="465104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protection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2373"/>
            <a:ext cx="10515600" cy="33356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p</a:t>
            </a:r>
            <a:r>
              <a:rPr lang="en-US" sz="6000" dirty="0" smtClean="0">
                <a:latin typeface="KG Cold Coffee" panose="02000505000000020004" pitchFamily="2" charset="0"/>
              </a:rPr>
              <a:t>lant and animal characteristics that guard or prevent injury or death</a:t>
            </a:r>
          </a:p>
        </p:txBody>
      </p:sp>
    </p:spTree>
    <p:extLst>
      <p:ext uri="{BB962C8B-B14F-4D97-AF65-F5344CB8AC3E}">
        <p14:creationId xmlns:p14="http://schemas.microsoft.com/office/powerpoint/2010/main" val="2498611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roots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22373"/>
            <a:ext cx="10515600" cy="33356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p</a:t>
            </a:r>
            <a:r>
              <a:rPr lang="en-US" sz="6000" dirty="0" smtClean="0">
                <a:latin typeface="KG Cold Coffee" panose="02000505000000020004" pitchFamily="2" charset="0"/>
              </a:rPr>
              <a:t>lant parts that grow underground</a:t>
            </a:r>
          </a:p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Roots hold plants in the soil. </a:t>
            </a:r>
          </a:p>
          <a:p>
            <a:pPr marL="0" indent="0" algn="ctr">
              <a:buNone/>
            </a:pPr>
            <a:endParaRPr lang="en-US" sz="6000" dirty="0" smtClean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217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seed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93961"/>
            <a:ext cx="10515600" cy="366403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 baby plant and nutrition, closed in a protective coat, that will grow into a new plant when exposed to the appropriate temperature and water </a:t>
            </a:r>
          </a:p>
          <a:p>
            <a:pPr marL="0" indent="0" algn="ctr">
              <a:buNone/>
            </a:pPr>
            <a:endParaRPr lang="en-US" sz="6000" dirty="0" smtClean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5894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ste</a:t>
            </a:r>
            <a:r>
              <a:rPr lang="en-US" sz="13800" dirty="0">
                <a:latin typeface="KG Cold Coffee" panose="02000505000000020004" pitchFamily="2" charset="0"/>
              </a:rPr>
              <a:t>m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93961"/>
            <a:ext cx="10515600" cy="366403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The stem of a plant has a rigid structure that supports other parts of the plant and transports water and minerals from the root to other parts.</a:t>
            </a:r>
          </a:p>
          <a:p>
            <a:pPr marL="0" indent="0" algn="ctr">
              <a:buNone/>
            </a:pPr>
            <a:endParaRPr lang="en-US" sz="6000" dirty="0" smtClean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930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structure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28056"/>
            <a:ext cx="10515600" cy="2929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t</a:t>
            </a:r>
            <a:r>
              <a:rPr lang="en-US" sz="6000" dirty="0" smtClean="0">
                <a:latin typeface="KG Cold Coffee" panose="02000505000000020004" pitchFamily="2" charset="0"/>
              </a:rPr>
              <a:t>he anatomical features of organisms </a:t>
            </a:r>
          </a:p>
          <a:p>
            <a:pPr marL="0" indent="0" algn="ctr">
              <a:buNone/>
            </a:pPr>
            <a:endParaRPr lang="en-US" sz="6000" dirty="0" smtClean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4018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support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28056"/>
            <a:ext cx="10515600" cy="29299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p</a:t>
            </a:r>
            <a:r>
              <a:rPr lang="en-US" sz="6000" dirty="0" smtClean="0">
                <a:latin typeface="KG Cold Coffee" panose="02000505000000020004" pitchFamily="2" charset="0"/>
              </a:rPr>
              <a:t>hysical structures that give plants and animals the ability to hold up or maintain body position</a:t>
            </a:r>
          </a:p>
          <a:p>
            <a:pPr marL="0" indent="0" algn="ctr">
              <a:buNone/>
            </a:pPr>
            <a:endParaRPr lang="en-US" sz="6000" dirty="0" smtClean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32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26571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latin typeface="KG Cold Coffee" panose="02000505000000020004" pitchFamily="2" charset="0"/>
              </a:rPr>
              <a:t>a</a:t>
            </a:r>
            <a:r>
              <a:rPr lang="en-US" sz="13800" dirty="0" smtClean="0">
                <a:latin typeface="KG Cold Coffee" panose="02000505000000020004" pitchFamily="2" charset="0"/>
              </a:rPr>
              <a:t>nimal features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91696"/>
            <a:ext cx="10515600" cy="27110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nimal structures or parts that help it to survive </a:t>
            </a:r>
            <a:endParaRPr lang="en-US" sz="6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6446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survival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28056"/>
            <a:ext cx="10515600" cy="2929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t</a:t>
            </a:r>
            <a:r>
              <a:rPr lang="en-US" sz="6000" dirty="0" smtClean="0">
                <a:latin typeface="KG Cold Coffee" panose="02000505000000020004" pitchFamily="2" charset="0"/>
              </a:rPr>
              <a:t>he ability for an organism to stay alive or keep on living</a:t>
            </a:r>
          </a:p>
          <a:p>
            <a:pPr marL="0" indent="0" algn="ctr">
              <a:buNone/>
            </a:pPr>
            <a:endParaRPr lang="en-US" sz="6000" dirty="0" smtClean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4418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vein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22749"/>
            <a:ext cx="10515600" cy="353525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sz="6000" dirty="0" smtClean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Veins in a plant are the small tubes that carry water and minerals throughout the leaf and help to give the leaf its shape and transport food to the rest of the plant. </a:t>
            </a:r>
          </a:p>
          <a:p>
            <a:pPr marL="0" indent="0" algn="ctr">
              <a:buNone/>
            </a:pPr>
            <a:endParaRPr lang="en-US" sz="6000" dirty="0" smtClean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9512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/>
          </a:bodyPr>
          <a:lstStyle/>
          <a:p>
            <a:pPr algn="ctr"/>
            <a:r>
              <a:rPr lang="en-US" sz="10300" dirty="0" smtClean="0">
                <a:latin typeface="KG Cold Coffee" panose="02000505000000020004" pitchFamily="2" charset="0"/>
              </a:rPr>
              <a:t>vertebrates</a:t>
            </a:r>
            <a:endParaRPr lang="en-US" sz="103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22749"/>
            <a:ext cx="10515600" cy="353525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6000" dirty="0" smtClean="0">
              <a:latin typeface="KG Cold Coffee" panose="02000505000000020004" pitchFamily="2" charset="0"/>
            </a:endParaRPr>
          </a:p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nimals that have a backbone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rgbClr val="00B050"/>
                </a:solidFill>
                <a:latin typeface="KG Cold Coffee" panose="02000505000000020004" pitchFamily="2" charset="0"/>
              </a:rPr>
              <a:t>f</a:t>
            </a:r>
            <a:r>
              <a:rPr lang="en-US" sz="60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ur, scales, feathers, quills, horns, claws, beaks, skeletons, muscles </a:t>
            </a:r>
          </a:p>
          <a:p>
            <a:pPr marL="0" indent="0" algn="ctr">
              <a:buNone/>
            </a:pPr>
            <a:endParaRPr lang="en-US" sz="6000" dirty="0" smtClean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73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87934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>
                <a:latin typeface="KG Cold Coffee" panose="02000505000000020004" pitchFamily="2" charset="0"/>
              </a:rPr>
              <a:t>chlorophyll</a:t>
            </a:r>
            <a:endParaRPr lang="en-US" sz="115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39" y="3786389"/>
            <a:ext cx="10515600" cy="22666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latin typeface="KG Cold Coffee" panose="02000505000000020004" pitchFamily="2" charset="0"/>
              </a:rPr>
              <a:t>a</a:t>
            </a:r>
            <a:r>
              <a:rPr lang="en-US" sz="4400" dirty="0" smtClean="0">
                <a:latin typeface="KG Cold Coffee" panose="02000505000000020004" pitchFamily="2" charset="0"/>
              </a:rPr>
              <a:t> </a:t>
            </a:r>
            <a:r>
              <a:rPr lang="en-US" sz="4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green</a:t>
            </a:r>
            <a:r>
              <a:rPr lang="en-US" sz="4400" dirty="0" smtClean="0">
                <a:latin typeface="KG Cold Coffee" panose="02000505000000020004" pitchFamily="2" charset="0"/>
              </a:rPr>
              <a:t> substance produced by plants that captures light for photosynthesis which produces food and oxygen</a:t>
            </a:r>
            <a:endParaRPr lang="en-US" sz="44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82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59900"/>
          </a:xfrm>
        </p:spPr>
        <p:txBody>
          <a:bodyPr>
            <a:normAutofit/>
          </a:bodyPr>
          <a:lstStyle/>
          <a:p>
            <a:pPr algn="ctr"/>
            <a:r>
              <a:rPr lang="en-US" sz="10300" dirty="0">
                <a:latin typeface="KG Cold Coffee" panose="02000505000000020004" pitchFamily="2" charset="0"/>
              </a:rPr>
              <a:t>e</a:t>
            </a:r>
            <a:r>
              <a:rPr lang="en-US" sz="10300" dirty="0" smtClean="0">
                <a:latin typeface="KG Cold Coffee" panose="02000505000000020004" pitchFamily="2" charset="0"/>
              </a:rPr>
              <a:t>ndangered species </a:t>
            </a:r>
            <a:endParaRPr lang="en-US" sz="103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11392"/>
            <a:ext cx="10515600" cy="2646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KG Cold Coffee" panose="02000505000000020004" pitchFamily="2" charset="0"/>
              </a:rPr>
              <a:t>a</a:t>
            </a:r>
            <a:r>
              <a:rPr lang="en-US" sz="5400" dirty="0" smtClean="0">
                <a:latin typeface="KG Cold Coffee" panose="02000505000000020004" pitchFamily="2" charset="0"/>
              </a:rPr>
              <a:t>ny organism that is in immediate dange</a:t>
            </a:r>
            <a:r>
              <a:rPr lang="en-US" sz="5400" dirty="0" smtClean="0">
                <a:latin typeface="KG Cold Coffee" panose="02000505000000020004" pitchFamily="2" charset="0"/>
              </a:rPr>
              <a:t>r of becoming extinct</a:t>
            </a:r>
            <a:endParaRPr lang="en-US" sz="54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46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21264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KG Cold Coffee" panose="02000505000000020004" pitchFamily="2" charset="0"/>
              </a:rPr>
              <a:t>environment</a:t>
            </a:r>
            <a:endParaRPr lang="en-US" sz="96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69" y="2962139"/>
            <a:ext cx="10515600" cy="30909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KG Cold Coffee" panose="02000505000000020004" pitchFamily="2" charset="0"/>
              </a:rPr>
              <a:t>An animal’s environment is its total surroundings; all the living and nonliving elements or conditions that affect an animal’s life</a:t>
            </a: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058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98537"/>
          </a:xfrm>
        </p:spPr>
        <p:txBody>
          <a:bodyPr>
            <a:normAutofit/>
          </a:bodyPr>
          <a:lstStyle/>
          <a:p>
            <a:pPr algn="ctr"/>
            <a:r>
              <a:rPr lang="en-US" sz="11500" dirty="0" smtClean="0">
                <a:latin typeface="KG Cold Coffee" panose="02000505000000020004" pitchFamily="2" charset="0"/>
              </a:rPr>
              <a:t>flower</a:t>
            </a:r>
            <a:endParaRPr lang="en-US" sz="115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04574"/>
            <a:ext cx="10515600" cy="20814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>
                <a:latin typeface="KG Cold Coffee" panose="02000505000000020004" pitchFamily="2" charset="0"/>
              </a:rPr>
              <a:t>a</a:t>
            </a:r>
            <a:r>
              <a:rPr lang="en-US" sz="6000" dirty="0" smtClean="0">
                <a:latin typeface="KG Cold Coffee" panose="02000505000000020004" pitchFamily="2" charset="0"/>
              </a:rPr>
              <a:t> plant part where seeds are formed</a:t>
            </a:r>
            <a:endParaRPr lang="en-US" sz="6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204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98537"/>
          </a:xfrm>
        </p:spPr>
        <p:txBody>
          <a:bodyPr>
            <a:normAutofit/>
          </a:bodyPr>
          <a:lstStyle/>
          <a:p>
            <a:pPr algn="ctr"/>
            <a:r>
              <a:rPr lang="en-US" sz="11500" dirty="0">
                <a:latin typeface="KG Cold Coffee" panose="02000505000000020004" pitchFamily="2" charset="0"/>
              </a:rPr>
              <a:t>f</a:t>
            </a:r>
            <a:r>
              <a:rPr lang="en-US" sz="11500" dirty="0" smtClean="0">
                <a:latin typeface="KG Cold Coffee" panose="02000505000000020004" pitchFamily="2" charset="0"/>
              </a:rPr>
              <a:t>ood getting</a:t>
            </a:r>
            <a:endParaRPr lang="en-US" sz="115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69723"/>
            <a:ext cx="10515600" cy="20814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latin typeface="KG Cold Coffee" panose="02000505000000020004" pitchFamily="2" charset="0"/>
              </a:rPr>
              <a:t>t</a:t>
            </a:r>
            <a:r>
              <a:rPr lang="en-US" sz="4800" dirty="0" smtClean="0">
                <a:latin typeface="KG Cold Coffee" panose="02000505000000020004" pitchFamily="2" charset="0"/>
              </a:rPr>
              <a:t>he process animals use to find food necessary for survival</a:t>
            </a:r>
          </a:p>
          <a:p>
            <a:pPr marL="0" indent="0" algn="ctr">
              <a:buNone/>
            </a:pP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905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53838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fruit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60631"/>
            <a:ext cx="10515600" cy="24163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a plant part that has seeds </a:t>
            </a:r>
            <a:endParaRPr lang="en-US" sz="6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16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493</Words>
  <Application>Microsoft Office PowerPoint</Application>
  <PresentationFormat>Widescreen</PresentationFormat>
  <Paragraphs>71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2peas</vt:lpstr>
      <vt:lpstr>Arial</vt:lpstr>
      <vt:lpstr>Calibri</vt:lpstr>
      <vt:lpstr>Calibri Light</vt:lpstr>
      <vt:lpstr>KG Cold Coffee</vt:lpstr>
      <vt:lpstr>Office Theme</vt:lpstr>
      <vt:lpstr>adaptation </vt:lpstr>
      <vt:lpstr>animal defenses</vt:lpstr>
      <vt:lpstr>animal features</vt:lpstr>
      <vt:lpstr>chlorophyll</vt:lpstr>
      <vt:lpstr>endangered species </vt:lpstr>
      <vt:lpstr>environment</vt:lpstr>
      <vt:lpstr>flower</vt:lpstr>
      <vt:lpstr>food getting</vt:lpstr>
      <vt:lpstr>fruit</vt:lpstr>
      <vt:lpstr>function</vt:lpstr>
      <vt:lpstr>habitat</vt:lpstr>
      <vt:lpstr>habitat destruction</vt:lpstr>
      <vt:lpstr>invertebrates </vt:lpstr>
      <vt:lpstr>leaf</vt:lpstr>
      <vt:lpstr>minerals</vt:lpstr>
      <vt:lpstr>movement</vt:lpstr>
      <vt:lpstr>organisms</vt:lpstr>
      <vt:lpstr>photosynthesis </vt:lpstr>
      <vt:lpstr>physical characteristics  </vt:lpstr>
      <vt:lpstr>plant</vt:lpstr>
      <vt:lpstr>pollution</vt:lpstr>
      <vt:lpstr>predator</vt:lpstr>
      <vt:lpstr>prey</vt:lpstr>
      <vt:lpstr>protection</vt:lpstr>
      <vt:lpstr>roots</vt:lpstr>
      <vt:lpstr>seed</vt:lpstr>
      <vt:lpstr>stem</vt:lpstr>
      <vt:lpstr>structure</vt:lpstr>
      <vt:lpstr>support</vt:lpstr>
      <vt:lpstr>survival</vt:lpstr>
      <vt:lpstr>vein</vt:lpstr>
      <vt:lpstr>vertebrates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</dc:title>
  <dc:creator>Emily Georgoff</dc:creator>
  <cp:lastModifiedBy>Emily Georgoff</cp:lastModifiedBy>
  <cp:revision>13</cp:revision>
  <dcterms:created xsi:type="dcterms:W3CDTF">2014-07-17T03:57:05Z</dcterms:created>
  <dcterms:modified xsi:type="dcterms:W3CDTF">2014-07-17T17:03:18Z</dcterms:modified>
</cp:coreProperties>
</file>