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7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6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8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2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9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1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5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E9DC8-4376-4B95-BCF6-1A46FCB5B1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874A-C140-496C-92B4-C0D051168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5155" y="347730"/>
            <a:ext cx="5009882" cy="600155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168" y="347730"/>
            <a:ext cx="5060119" cy="60599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5567" y="532351"/>
            <a:ext cx="4883319" cy="5517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36" y="532351"/>
            <a:ext cx="4883319" cy="55175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608" y="446568"/>
            <a:ext cx="682142" cy="8206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5840" y="444168"/>
            <a:ext cx="682811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0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Georgoff</dc:creator>
  <cp:lastModifiedBy>Emily Georgoff</cp:lastModifiedBy>
  <cp:revision>2</cp:revision>
  <dcterms:created xsi:type="dcterms:W3CDTF">2014-10-14T02:43:24Z</dcterms:created>
  <dcterms:modified xsi:type="dcterms:W3CDTF">2014-10-14T02:50:24Z</dcterms:modified>
</cp:coreProperties>
</file>