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62" r:id="rId7"/>
    <p:sldId id="263" r:id="rId8"/>
    <p:sldId id="265" r:id="rId9"/>
    <p:sldId id="267" r:id="rId10"/>
    <p:sldId id="268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838B0-72B7-4305-89DC-9D4292CE8FD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F45413-ECF4-4EC7-89AF-4E7851810E56}">
      <dgm:prSet phldrT="[Text]"/>
      <dgm:spPr/>
      <dgm:t>
        <a:bodyPr/>
        <a:lstStyle/>
        <a:p>
          <a:r>
            <a:rPr lang="en-US" dirty="0" smtClean="0"/>
            <a:t>Cause? </a:t>
          </a:r>
          <a:endParaRPr lang="en-US" dirty="0"/>
        </a:p>
      </dgm:t>
    </dgm:pt>
    <dgm:pt modelId="{41C66CE1-D4AB-4F73-A987-6DE7E45F76F6}" type="parTrans" cxnId="{5C6C58C2-5399-4868-9CB4-28AA34C9BEF6}">
      <dgm:prSet/>
      <dgm:spPr/>
      <dgm:t>
        <a:bodyPr/>
        <a:lstStyle/>
        <a:p>
          <a:endParaRPr lang="en-US"/>
        </a:p>
      </dgm:t>
    </dgm:pt>
    <dgm:pt modelId="{9F9CCF2A-F661-4C0F-8365-BAE894982ECC}" type="sibTrans" cxnId="{5C6C58C2-5399-4868-9CB4-28AA34C9BEF6}">
      <dgm:prSet/>
      <dgm:spPr/>
      <dgm:t>
        <a:bodyPr/>
        <a:lstStyle/>
        <a:p>
          <a:endParaRPr lang="en-US"/>
        </a:p>
      </dgm:t>
    </dgm:pt>
    <dgm:pt modelId="{70BDDA6C-695B-4387-8A64-4DB192FB0432}">
      <dgm:prSet phldrT="[Text]"/>
      <dgm:spPr/>
      <dgm:t>
        <a:bodyPr/>
        <a:lstStyle/>
        <a:p>
          <a:r>
            <a:rPr lang="en-US" dirty="0" smtClean="0"/>
            <a:t>What caused the war? </a:t>
          </a:r>
          <a:endParaRPr lang="en-US" dirty="0"/>
        </a:p>
      </dgm:t>
    </dgm:pt>
    <dgm:pt modelId="{5FFCE307-9D49-4FC6-9A95-889CCE6CE433}" type="parTrans" cxnId="{EE7166D0-469F-438D-A4C6-D892ADD9FD2B}">
      <dgm:prSet/>
      <dgm:spPr/>
      <dgm:t>
        <a:bodyPr/>
        <a:lstStyle/>
        <a:p>
          <a:endParaRPr lang="en-US"/>
        </a:p>
      </dgm:t>
    </dgm:pt>
    <dgm:pt modelId="{8D065E5E-5A45-4EB5-9AAE-D82B85933DF0}" type="sibTrans" cxnId="{EE7166D0-469F-438D-A4C6-D892ADD9FD2B}">
      <dgm:prSet/>
      <dgm:spPr/>
      <dgm:t>
        <a:bodyPr/>
        <a:lstStyle/>
        <a:p>
          <a:endParaRPr lang="en-US"/>
        </a:p>
      </dgm:t>
    </dgm:pt>
    <dgm:pt modelId="{ACFCEF07-31D6-420F-8C77-F9B241818D90}">
      <dgm:prSet phldrT="[Text]"/>
      <dgm:spPr/>
      <dgm:t>
        <a:bodyPr/>
        <a:lstStyle/>
        <a:p>
          <a:r>
            <a:rPr lang="en-US" dirty="0" smtClean="0"/>
            <a:t>War between France and Britain </a:t>
          </a:r>
          <a:endParaRPr lang="en-US" dirty="0"/>
        </a:p>
      </dgm:t>
    </dgm:pt>
    <dgm:pt modelId="{12AEE5C6-58D6-47E9-9374-6E182DE49D74}" type="parTrans" cxnId="{C5B2D9D4-BD5D-4ECF-A174-208BABE23D09}">
      <dgm:prSet/>
      <dgm:spPr/>
      <dgm:t>
        <a:bodyPr/>
        <a:lstStyle/>
        <a:p>
          <a:endParaRPr lang="en-US"/>
        </a:p>
      </dgm:t>
    </dgm:pt>
    <dgm:pt modelId="{9A103CE3-4B35-44E9-8FD5-84C93F3AEC12}" type="sibTrans" cxnId="{C5B2D9D4-BD5D-4ECF-A174-208BABE23D09}">
      <dgm:prSet/>
      <dgm:spPr/>
      <dgm:t>
        <a:bodyPr/>
        <a:lstStyle/>
        <a:p>
          <a:endParaRPr lang="en-US"/>
        </a:p>
      </dgm:t>
    </dgm:pt>
    <dgm:pt modelId="{08B061CE-6ABB-4468-AF0E-8B1C5AC55E22}">
      <dgm:prSet phldrT="[Text]" phldr="1"/>
      <dgm:spPr/>
      <dgm:t>
        <a:bodyPr/>
        <a:lstStyle/>
        <a:p>
          <a:endParaRPr lang="en-US"/>
        </a:p>
      </dgm:t>
    </dgm:pt>
    <dgm:pt modelId="{935B859F-E7F3-451B-97CD-CB9D4FCA2141}" type="parTrans" cxnId="{7894AC26-2B66-4061-8171-C3D6E710A192}">
      <dgm:prSet/>
      <dgm:spPr/>
      <dgm:t>
        <a:bodyPr/>
        <a:lstStyle/>
        <a:p>
          <a:endParaRPr lang="en-US"/>
        </a:p>
      </dgm:t>
    </dgm:pt>
    <dgm:pt modelId="{A8EEDC42-1445-42FB-A7FB-7AB7474F8AA0}" type="sibTrans" cxnId="{7894AC26-2B66-4061-8171-C3D6E710A192}">
      <dgm:prSet/>
      <dgm:spPr/>
      <dgm:t>
        <a:bodyPr/>
        <a:lstStyle/>
        <a:p>
          <a:endParaRPr lang="en-US"/>
        </a:p>
      </dgm:t>
    </dgm:pt>
    <dgm:pt modelId="{172F83EF-4113-4C54-9779-1CCF96B8D793}">
      <dgm:prSet phldrT="[Text]"/>
      <dgm:spPr/>
      <dgm:t>
        <a:bodyPr/>
        <a:lstStyle/>
        <a:p>
          <a:r>
            <a:rPr lang="en-US" dirty="0" smtClean="0"/>
            <a:t>Effect? </a:t>
          </a:r>
          <a:endParaRPr lang="en-US" dirty="0"/>
        </a:p>
      </dgm:t>
    </dgm:pt>
    <dgm:pt modelId="{B4334C83-CF14-4076-A1CC-ED9C631E8A56}" type="parTrans" cxnId="{4761F02F-36C1-4835-8E19-FCD8E59F7DBF}">
      <dgm:prSet/>
      <dgm:spPr/>
      <dgm:t>
        <a:bodyPr/>
        <a:lstStyle/>
        <a:p>
          <a:endParaRPr lang="en-US"/>
        </a:p>
      </dgm:t>
    </dgm:pt>
    <dgm:pt modelId="{4133AEC6-6906-4BDB-9AC3-722003F7A9FB}" type="sibTrans" cxnId="{4761F02F-36C1-4835-8E19-FCD8E59F7DBF}">
      <dgm:prSet/>
      <dgm:spPr/>
      <dgm:t>
        <a:bodyPr/>
        <a:lstStyle/>
        <a:p>
          <a:endParaRPr lang="en-US"/>
        </a:p>
      </dgm:t>
    </dgm:pt>
    <dgm:pt modelId="{B031EDDF-473D-4AB6-9700-415DB79B0213}">
      <dgm:prSet phldrT="[Text]"/>
      <dgm:spPr/>
      <dgm:t>
        <a:bodyPr/>
        <a:lstStyle/>
        <a:p>
          <a:r>
            <a:rPr lang="en-US" dirty="0" smtClean="0"/>
            <a:t>What effect did this have? </a:t>
          </a:r>
          <a:endParaRPr lang="en-US" dirty="0"/>
        </a:p>
      </dgm:t>
    </dgm:pt>
    <dgm:pt modelId="{7F7E7A46-98DD-4A35-A159-30AA8C00DBB2}" type="parTrans" cxnId="{306D8E8F-FABB-49BE-BE0F-61D8442183F9}">
      <dgm:prSet/>
      <dgm:spPr/>
      <dgm:t>
        <a:bodyPr/>
        <a:lstStyle/>
        <a:p>
          <a:endParaRPr lang="en-US"/>
        </a:p>
      </dgm:t>
    </dgm:pt>
    <dgm:pt modelId="{D75C4702-6301-4D3B-B7D3-C0A0CDDC5CE3}" type="sibTrans" cxnId="{306D8E8F-FABB-49BE-BE0F-61D8442183F9}">
      <dgm:prSet/>
      <dgm:spPr/>
      <dgm:t>
        <a:bodyPr/>
        <a:lstStyle/>
        <a:p>
          <a:endParaRPr lang="en-US"/>
        </a:p>
      </dgm:t>
    </dgm:pt>
    <dgm:pt modelId="{9498B08E-4461-421C-A911-FF8461ABB312}" type="pres">
      <dgm:prSet presAssocID="{473838B0-72B7-4305-89DC-9D4292CE8FD6}" presName="rootnode" presStyleCnt="0">
        <dgm:presLayoutVars>
          <dgm:chMax/>
          <dgm:chPref/>
          <dgm:dir/>
          <dgm:animLvl val="lvl"/>
        </dgm:presLayoutVars>
      </dgm:prSet>
      <dgm:spPr/>
    </dgm:pt>
    <dgm:pt modelId="{0E8CD755-431F-468A-8E63-BF748492490D}" type="pres">
      <dgm:prSet presAssocID="{39F45413-ECF4-4EC7-89AF-4E7851810E56}" presName="composite" presStyleCnt="0"/>
      <dgm:spPr/>
    </dgm:pt>
    <dgm:pt modelId="{BEAC0891-5C12-4164-9C1A-5150B5C7F1C2}" type="pres">
      <dgm:prSet presAssocID="{39F45413-ECF4-4EC7-89AF-4E7851810E56}" presName="bentUpArrow1" presStyleLbl="alignImgPlace1" presStyleIdx="0" presStyleCnt="2"/>
      <dgm:spPr/>
    </dgm:pt>
    <dgm:pt modelId="{31D8CE34-4B97-4B7E-A87D-50BB98746F7A}" type="pres">
      <dgm:prSet presAssocID="{39F45413-ECF4-4EC7-89AF-4E7851810E56}" presName="ParentText" presStyleLbl="node1" presStyleIdx="0" presStyleCnt="3" custScaleX="91834" custScaleY="1004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67029-B19B-4299-87B8-16D795CBDDEB}" type="pres">
      <dgm:prSet presAssocID="{39F45413-ECF4-4EC7-89AF-4E7851810E5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35E4D-BD23-4F19-92ED-4D20D1A92C96}" type="pres">
      <dgm:prSet presAssocID="{9F9CCF2A-F661-4C0F-8365-BAE894982ECC}" presName="sibTrans" presStyleCnt="0"/>
      <dgm:spPr/>
    </dgm:pt>
    <dgm:pt modelId="{CFA4ADC2-4CBE-458D-B323-7267DDDA06AD}" type="pres">
      <dgm:prSet presAssocID="{ACFCEF07-31D6-420F-8C77-F9B241818D90}" presName="composite" presStyleCnt="0"/>
      <dgm:spPr/>
    </dgm:pt>
    <dgm:pt modelId="{3F5BD955-07CC-4967-B999-641FCB02E542}" type="pres">
      <dgm:prSet presAssocID="{ACFCEF07-31D6-420F-8C77-F9B241818D90}" presName="bentUpArrow1" presStyleLbl="alignImgPlace1" presStyleIdx="1" presStyleCnt="2"/>
      <dgm:spPr/>
    </dgm:pt>
    <dgm:pt modelId="{F1E01CB1-55CF-4A88-976F-D29C7111D770}" type="pres">
      <dgm:prSet presAssocID="{ACFCEF07-31D6-420F-8C77-F9B241818D9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30F70-A45D-4D09-9D12-E49C617F8F60}" type="pres">
      <dgm:prSet presAssocID="{ACFCEF07-31D6-420F-8C77-F9B241818D9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50066B8-D519-49E7-9757-CCF56F2397CC}" type="pres">
      <dgm:prSet presAssocID="{9A103CE3-4B35-44E9-8FD5-84C93F3AEC12}" presName="sibTrans" presStyleCnt="0"/>
      <dgm:spPr/>
    </dgm:pt>
    <dgm:pt modelId="{93BD1E55-8242-403F-8777-D09DDAEFE662}" type="pres">
      <dgm:prSet presAssocID="{172F83EF-4113-4C54-9779-1CCF96B8D793}" presName="composite" presStyleCnt="0"/>
      <dgm:spPr/>
    </dgm:pt>
    <dgm:pt modelId="{62D61626-5957-47D4-AD90-02DBB68D341F}" type="pres">
      <dgm:prSet presAssocID="{172F83EF-4113-4C54-9779-1CCF96B8D79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DE933030-9095-4854-A852-3C7A629E8BF6}" type="pres">
      <dgm:prSet presAssocID="{172F83EF-4113-4C54-9779-1CCF96B8D79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D958D-0DCC-4A8B-BD44-A8876E963D16}" type="presOf" srcId="{172F83EF-4113-4C54-9779-1CCF96B8D793}" destId="{62D61626-5957-47D4-AD90-02DBB68D341F}" srcOrd="0" destOrd="0" presId="urn:microsoft.com/office/officeart/2005/8/layout/StepDownProcess"/>
    <dgm:cxn modelId="{7894AC26-2B66-4061-8171-C3D6E710A192}" srcId="{ACFCEF07-31D6-420F-8C77-F9B241818D90}" destId="{08B061CE-6ABB-4468-AF0E-8B1C5AC55E22}" srcOrd="0" destOrd="0" parTransId="{935B859F-E7F3-451B-97CD-CB9D4FCA2141}" sibTransId="{A8EEDC42-1445-42FB-A7FB-7AB7474F8AA0}"/>
    <dgm:cxn modelId="{EE7166D0-469F-438D-A4C6-D892ADD9FD2B}" srcId="{39F45413-ECF4-4EC7-89AF-4E7851810E56}" destId="{70BDDA6C-695B-4387-8A64-4DB192FB0432}" srcOrd="0" destOrd="0" parTransId="{5FFCE307-9D49-4FC6-9A95-889CCE6CE433}" sibTransId="{8D065E5E-5A45-4EB5-9AAE-D82B85933DF0}"/>
    <dgm:cxn modelId="{5C6C58C2-5399-4868-9CB4-28AA34C9BEF6}" srcId="{473838B0-72B7-4305-89DC-9D4292CE8FD6}" destId="{39F45413-ECF4-4EC7-89AF-4E7851810E56}" srcOrd="0" destOrd="0" parTransId="{41C66CE1-D4AB-4F73-A987-6DE7E45F76F6}" sibTransId="{9F9CCF2A-F661-4C0F-8365-BAE894982ECC}"/>
    <dgm:cxn modelId="{3FEC028A-A125-46D9-A96C-EE16DA8F5D78}" type="presOf" srcId="{70BDDA6C-695B-4387-8A64-4DB192FB0432}" destId="{60767029-B19B-4299-87B8-16D795CBDDEB}" srcOrd="0" destOrd="0" presId="urn:microsoft.com/office/officeart/2005/8/layout/StepDownProcess"/>
    <dgm:cxn modelId="{2B009DF4-5277-49FF-9E5D-A15CE4BE12F6}" type="presOf" srcId="{473838B0-72B7-4305-89DC-9D4292CE8FD6}" destId="{9498B08E-4461-421C-A911-FF8461ABB312}" srcOrd="0" destOrd="0" presId="urn:microsoft.com/office/officeart/2005/8/layout/StepDownProcess"/>
    <dgm:cxn modelId="{303D9671-AE77-4601-8B53-37201583D6E2}" type="presOf" srcId="{39F45413-ECF4-4EC7-89AF-4E7851810E56}" destId="{31D8CE34-4B97-4B7E-A87D-50BB98746F7A}" srcOrd="0" destOrd="0" presId="urn:microsoft.com/office/officeart/2005/8/layout/StepDownProcess"/>
    <dgm:cxn modelId="{1DFBB962-9434-4634-9ED5-0FBDCBFC779A}" type="presOf" srcId="{ACFCEF07-31D6-420F-8C77-F9B241818D90}" destId="{F1E01CB1-55CF-4A88-976F-D29C7111D770}" srcOrd="0" destOrd="0" presId="urn:microsoft.com/office/officeart/2005/8/layout/StepDownProcess"/>
    <dgm:cxn modelId="{41CF15EC-0F3C-4501-B51D-E64FF62F08FB}" type="presOf" srcId="{B031EDDF-473D-4AB6-9700-415DB79B0213}" destId="{DE933030-9095-4854-A852-3C7A629E8BF6}" srcOrd="0" destOrd="0" presId="urn:microsoft.com/office/officeart/2005/8/layout/StepDownProcess"/>
    <dgm:cxn modelId="{C9B9FFCB-250F-476F-80EC-27D6AA5E02C3}" type="presOf" srcId="{08B061CE-6ABB-4468-AF0E-8B1C5AC55E22}" destId="{31C30F70-A45D-4D09-9D12-E49C617F8F60}" srcOrd="0" destOrd="0" presId="urn:microsoft.com/office/officeart/2005/8/layout/StepDownProcess"/>
    <dgm:cxn modelId="{C5B2D9D4-BD5D-4ECF-A174-208BABE23D09}" srcId="{473838B0-72B7-4305-89DC-9D4292CE8FD6}" destId="{ACFCEF07-31D6-420F-8C77-F9B241818D90}" srcOrd="1" destOrd="0" parTransId="{12AEE5C6-58D6-47E9-9374-6E182DE49D74}" sibTransId="{9A103CE3-4B35-44E9-8FD5-84C93F3AEC12}"/>
    <dgm:cxn modelId="{4761F02F-36C1-4835-8E19-FCD8E59F7DBF}" srcId="{473838B0-72B7-4305-89DC-9D4292CE8FD6}" destId="{172F83EF-4113-4C54-9779-1CCF96B8D793}" srcOrd="2" destOrd="0" parTransId="{B4334C83-CF14-4076-A1CC-ED9C631E8A56}" sibTransId="{4133AEC6-6906-4BDB-9AC3-722003F7A9FB}"/>
    <dgm:cxn modelId="{306D8E8F-FABB-49BE-BE0F-61D8442183F9}" srcId="{172F83EF-4113-4C54-9779-1CCF96B8D793}" destId="{B031EDDF-473D-4AB6-9700-415DB79B0213}" srcOrd="0" destOrd="0" parTransId="{7F7E7A46-98DD-4A35-A159-30AA8C00DBB2}" sibTransId="{D75C4702-6301-4D3B-B7D3-C0A0CDDC5CE3}"/>
    <dgm:cxn modelId="{A8111792-113C-4D97-9B86-31741CABF896}" type="presParOf" srcId="{9498B08E-4461-421C-A911-FF8461ABB312}" destId="{0E8CD755-431F-468A-8E63-BF748492490D}" srcOrd="0" destOrd="0" presId="urn:microsoft.com/office/officeart/2005/8/layout/StepDownProcess"/>
    <dgm:cxn modelId="{7855C311-4FC6-4224-904C-84A6BB264102}" type="presParOf" srcId="{0E8CD755-431F-468A-8E63-BF748492490D}" destId="{BEAC0891-5C12-4164-9C1A-5150B5C7F1C2}" srcOrd="0" destOrd="0" presId="urn:microsoft.com/office/officeart/2005/8/layout/StepDownProcess"/>
    <dgm:cxn modelId="{129D5233-D760-456C-8665-E8226B6330B9}" type="presParOf" srcId="{0E8CD755-431F-468A-8E63-BF748492490D}" destId="{31D8CE34-4B97-4B7E-A87D-50BB98746F7A}" srcOrd="1" destOrd="0" presId="urn:microsoft.com/office/officeart/2005/8/layout/StepDownProcess"/>
    <dgm:cxn modelId="{002AB828-ADDF-4B68-A214-E11A262B4E0A}" type="presParOf" srcId="{0E8CD755-431F-468A-8E63-BF748492490D}" destId="{60767029-B19B-4299-87B8-16D795CBDDEB}" srcOrd="2" destOrd="0" presId="urn:microsoft.com/office/officeart/2005/8/layout/StepDownProcess"/>
    <dgm:cxn modelId="{25E9B737-CF70-4A19-98DD-1A541D3D5BFC}" type="presParOf" srcId="{9498B08E-4461-421C-A911-FF8461ABB312}" destId="{F1D35E4D-BD23-4F19-92ED-4D20D1A92C96}" srcOrd="1" destOrd="0" presId="urn:microsoft.com/office/officeart/2005/8/layout/StepDownProcess"/>
    <dgm:cxn modelId="{A7E6B954-200A-4EEE-BE0F-56A9BCDCAE10}" type="presParOf" srcId="{9498B08E-4461-421C-A911-FF8461ABB312}" destId="{CFA4ADC2-4CBE-458D-B323-7267DDDA06AD}" srcOrd="2" destOrd="0" presId="urn:microsoft.com/office/officeart/2005/8/layout/StepDownProcess"/>
    <dgm:cxn modelId="{C1C3E8E5-3DB7-49A3-9D8B-5D6540066A7A}" type="presParOf" srcId="{CFA4ADC2-4CBE-458D-B323-7267DDDA06AD}" destId="{3F5BD955-07CC-4967-B999-641FCB02E542}" srcOrd="0" destOrd="0" presId="urn:microsoft.com/office/officeart/2005/8/layout/StepDownProcess"/>
    <dgm:cxn modelId="{8C7CB297-70D9-4DD2-98C0-19EB3DF61619}" type="presParOf" srcId="{CFA4ADC2-4CBE-458D-B323-7267DDDA06AD}" destId="{F1E01CB1-55CF-4A88-976F-D29C7111D770}" srcOrd="1" destOrd="0" presId="urn:microsoft.com/office/officeart/2005/8/layout/StepDownProcess"/>
    <dgm:cxn modelId="{79533EAF-E495-4159-B7EF-0EA02B479C47}" type="presParOf" srcId="{CFA4ADC2-4CBE-458D-B323-7267DDDA06AD}" destId="{31C30F70-A45D-4D09-9D12-E49C617F8F60}" srcOrd="2" destOrd="0" presId="urn:microsoft.com/office/officeart/2005/8/layout/StepDownProcess"/>
    <dgm:cxn modelId="{B53264FE-8FF9-49B4-A6FE-1BECEDA59D00}" type="presParOf" srcId="{9498B08E-4461-421C-A911-FF8461ABB312}" destId="{A50066B8-D519-49E7-9757-CCF56F2397CC}" srcOrd="3" destOrd="0" presId="urn:microsoft.com/office/officeart/2005/8/layout/StepDownProcess"/>
    <dgm:cxn modelId="{663B8BFD-40EE-4067-AC25-40A99529B0B7}" type="presParOf" srcId="{9498B08E-4461-421C-A911-FF8461ABB312}" destId="{93BD1E55-8242-403F-8777-D09DDAEFE662}" srcOrd="4" destOrd="0" presId="urn:microsoft.com/office/officeart/2005/8/layout/StepDownProcess"/>
    <dgm:cxn modelId="{A587E6F7-ACAF-4F80-813E-7A012E24525E}" type="presParOf" srcId="{93BD1E55-8242-403F-8777-D09DDAEFE662}" destId="{62D61626-5957-47D4-AD90-02DBB68D341F}" srcOrd="0" destOrd="0" presId="urn:microsoft.com/office/officeart/2005/8/layout/StepDownProcess"/>
    <dgm:cxn modelId="{5D57B1F0-59D2-4A0D-A78C-EAB0D53C2BDA}" type="presParOf" srcId="{93BD1E55-8242-403F-8777-D09DDAEFE662}" destId="{DE933030-9095-4854-A852-3C7A629E8BF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0891-5C12-4164-9C1A-5150B5C7F1C2}">
      <dsp:nvSpPr>
        <dsp:cNvPr id="0" name=""/>
        <dsp:cNvSpPr/>
      </dsp:nvSpPr>
      <dsp:spPr>
        <a:xfrm rot="5400000">
          <a:off x="1440181" y="1416939"/>
          <a:ext cx="1251683" cy="14249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8CE34-4B97-4B7E-A87D-50BB98746F7A}">
      <dsp:nvSpPr>
        <dsp:cNvPr id="0" name=""/>
        <dsp:cNvSpPr/>
      </dsp:nvSpPr>
      <dsp:spPr>
        <a:xfrm>
          <a:off x="1194593" y="26082"/>
          <a:ext cx="1935033" cy="14815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Cause? </a:t>
          </a:r>
          <a:endParaRPr lang="en-US" sz="2300" kern="1200" dirty="0"/>
        </a:p>
      </dsp:txBody>
      <dsp:txXfrm>
        <a:off x="1266931" y="98420"/>
        <a:ext cx="1790357" cy="1336906"/>
      </dsp:txXfrm>
    </dsp:sp>
    <dsp:sp modelId="{60767029-B19B-4299-87B8-16D795CBDDEB}">
      <dsp:nvSpPr>
        <dsp:cNvPr id="0" name=""/>
        <dsp:cNvSpPr/>
      </dsp:nvSpPr>
      <dsp:spPr>
        <a:xfrm>
          <a:off x="3215659" y="170088"/>
          <a:ext cx="1532502" cy="1192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What caused the war? </a:t>
          </a:r>
          <a:endParaRPr lang="en-US" sz="1800" kern="1200" dirty="0"/>
        </a:p>
      </dsp:txBody>
      <dsp:txXfrm>
        <a:off x="3215659" y="170088"/>
        <a:ext cx="1532502" cy="1192079"/>
      </dsp:txXfrm>
    </dsp:sp>
    <dsp:sp modelId="{3F5BD955-07CC-4967-B999-641FCB02E542}">
      <dsp:nvSpPr>
        <dsp:cNvPr id="0" name=""/>
        <dsp:cNvSpPr/>
      </dsp:nvSpPr>
      <dsp:spPr>
        <a:xfrm rot="5400000">
          <a:off x="3231926" y="3073740"/>
          <a:ext cx="1251683" cy="14249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01CB1-55CF-4A88-976F-D29C7111D770}">
      <dsp:nvSpPr>
        <dsp:cNvPr id="0" name=""/>
        <dsp:cNvSpPr/>
      </dsp:nvSpPr>
      <dsp:spPr>
        <a:xfrm>
          <a:off x="2900306" y="1686223"/>
          <a:ext cx="2107098" cy="14749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War between France and Britain </a:t>
          </a:r>
          <a:endParaRPr lang="en-US" sz="2300" kern="1200" dirty="0"/>
        </a:p>
      </dsp:txBody>
      <dsp:txXfrm>
        <a:off x="2972318" y="1758235"/>
        <a:ext cx="1963074" cy="1330876"/>
      </dsp:txXfrm>
    </dsp:sp>
    <dsp:sp modelId="{31C30F70-A45D-4D09-9D12-E49C617F8F60}">
      <dsp:nvSpPr>
        <dsp:cNvPr id="0" name=""/>
        <dsp:cNvSpPr/>
      </dsp:nvSpPr>
      <dsp:spPr>
        <a:xfrm>
          <a:off x="5007405" y="1826888"/>
          <a:ext cx="1532502" cy="1192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</dsp:txBody>
      <dsp:txXfrm>
        <a:off x="5007405" y="1826888"/>
        <a:ext cx="1532502" cy="1192079"/>
      </dsp:txXfrm>
    </dsp:sp>
    <dsp:sp modelId="{62D61626-5957-47D4-AD90-02DBB68D341F}">
      <dsp:nvSpPr>
        <dsp:cNvPr id="0" name=""/>
        <dsp:cNvSpPr/>
      </dsp:nvSpPr>
      <dsp:spPr>
        <a:xfrm>
          <a:off x="4606019" y="3343023"/>
          <a:ext cx="2107098" cy="14749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Effect? </a:t>
          </a:r>
          <a:endParaRPr lang="en-US" sz="2300" kern="1200" dirty="0"/>
        </a:p>
      </dsp:txBody>
      <dsp:txXfrm>
        <a:off x="4678031" y="3415035"/>
        <a:ext cx="1963074" cy="1330876"/>
      </dsp:txXfrm>
    </dsp:sp>
    <dsp:sp modelId="{DE933030-9095-4854-A852-3C7A629E8BF6}">
      <dsp:nvSpPr>
        <dsp:cNvPr id="0" name=""/>
        <dsp:cNvSpPr/>
      </dsp:nvSpPr>
      <dsp:spPr>
        <a:xfrm>
          <a:off x="6713118" y="3483689"/>
          <a:ext cx="1532502" cy="1192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What effect did this have? </a:t>
          </a:r>
          <a:endParaRPr lang="en-US" sz="1900" kern="1200" dirty="0"/>
        </a:p>
      </dsp:txBody>
      <dsp:txXfrm>
        <a:off x="6713118" y="3483689"/>
        <a:ext cx="1532502" cy="1192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British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Lesson 5 </a:t>
            </a:r>
          </a:p>
          <a:p>
            <a:r>
              <a:rPr lang="en-US" dirty="0" smtClean="0"/>
              <a:t>Social Studies – Unit 3 </a:t>
            </a:r>
          </a:p>
          <a:p>
            <a:r>
              <a:rPr lang="en-US" dirty="0" smtClean="0"/>
              <a:t>Michigan History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5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British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control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47" y="1725793"/>
            <a:ext cx="10353762" cy="36951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Took over fur trade and Michigan in 1760 </a:t>
            </a:r>
          </a:p>
          <a:p>
            <a:r>
              <a:rPr lang="en-US" sz="2400" dirty="0" smtClean="0"/>
              <a:t>Took over French forts </a:t>
            </a:r>
          </a:p>
          <a:p>
            <a:r>
              <a:rPr lang="en-US" sz="2400" dirty="0" smtClean="0"/>
              <a:t>Raised prices on European goods, so it took more furs to trade for an item – mad at Indians for not being allies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95" y="3472100"/>
            <a:ext cx="4455758" cy="3065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3" y="4134119"/>
            <a:ext cx="3653983" cy="22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7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American Indians vs. British 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Indians vs. British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3261575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Chief Pontiac led an alliance of many tribes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American Indians began to attack British forts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Captured St. Joseph and Fort </a:t>
            </a:r>
            <a:r>
              <a:rPr lang="en-US" dirty="0" err="1" smtClean="0"/>
              <a:t>Millimackinac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Tried to force British out of Detroit fort, but failed and British ended regaining control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1329313"/>
            <a:ext cx="6189662" cy="3742173"/>
          </a:xfrm>
        </p:spPr>
      </p:pic>
    </p:spTree>
    <p:extLst>
      <p:ext uri="{BB962C8B-B14F-4D97-AF65-F5344CB8AC3E}">
        <p14:creationId xmlns:p14="http://schemas.microsoft.com/office/powerpoint/2010/main" val="300051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Colonies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05" y="609600"/>
            <a:ext cx="3995661" cy="288785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348695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Owned by British </a:t>
            </a:r>
          </a:p>
          <a:p>
            <a:r>
              <a:rPr lang="en-US" sz="1800" dirty="0" smtClean="0"/>
              <a:t>Colonies wanted to be independent (own country) </a:t>
            </a:r>
          </a:p>
          <a:p>
            <a:r>
              <a:rPr lang="en-US" sz="1800" dirty="0" smtClean="0"/>
              <a:t>Declared independence on July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1776 </a:t>
            </a:r>
          </a:p>
          <a:p>
            <a:r>
              <a:rPr lang="en-US" sz="1800" dirty="0" smtClean="0"/>
              <a:t>Won war against Britain and became United States of America  (1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13 states)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0" y="493547"/>
            <a:ext cx="1612401" cy="178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87" y="1881017"/>
            <a:ext cx="3575469" cy="457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6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competition….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53221"/>
          </a:xfrm>
        </p:spPr>
        <p:txBody>
          <a:bodyPr/>
          <a:lstStyle/>
          <a:p>
            <a:r>
              <a:rPr lang="en-US" sz="2400" dirty="0" smtClean="0"/>
              <a:t>The French weren’t the only ones trying to explore and claim land from Europe…..</a:t>
            </a:r>
          </a:p>
          <a:p>
            <a:pPr marL="0" indent="0" algn="ctr">
              <a:buNone/>
            </a:pPr>
            <a:r>
              <a:rPr lang="en-US" sz="2400" dirty="0" smtClean="0"/>
              <a:t>Here come the British!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47" y="3837904"/>
            <a:ext cx="4484456" cy="22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1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Timeline of French 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Why do you think the French built all of these forts in such a short period of time?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352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French 				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1" y="2687616"/>
            <a:ext cx="2743200" cy="2743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2" y="2500276"/>
            <a:ext cx="4865554" cy="8239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British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7" y="5206200"/>
            <a:ext cx="4660317" cy="153650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10552" y="2482616"/>
            <a:ext cx="1789568" cy="2723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311" y="2966158"/>
            <a:ext cx="4537295" cy="334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2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want?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French 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Wanted to trade with Native Americans</a:t>
            </a:r>
          </a:p>
          <a:p>
            <a:r>
              <a:rPr lang="en-US" dirty="0" smtClean="0"/>
              <a:t>Respected their land</a:t>
            </a:r>
          </a:p>
          <a:p>
            <a:r>
              <a:rPr lang="en-US" dirty="0" smtClean="0"/>
              <a:t>Respected their people</a:t>
            </a:r>
          </a:p>
          <a:p>
            <a:r>
              <a:rPr lang="en-US" dirty="0" smtClean="0"/>
              <a:t>Disliked British people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British 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Wanted to take over fur trade and Michigan</a:t>
            </a:r>
          </a:p>
          <a:p>
            <a:r>
              <a:rPr lang="en-US" dirty="0" smtClean="0"/>
              <a:t>Wanted to take over French forts</a:t>
            </a:r>
          </a:p>
          <a:p>
            <a:r>
              <a:rPr lang="en-US" dirty="0" smtClean="0"/>
              <a:t>Wanted Native American land </a:t>
            </a:r>
          </a:p>
          <a:p>
            <a:r>
              <a:rPr lang="en-US" dirty="0" smtClean="0"/>
              <a:t>Didn’t care about Native Americans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effect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341510"/>
              </p:ext>
            </p:extLst>
          </p:nvPr>
        </p:nvGraphicFramePr>
        <p:xfrm>
          <a:off x="1481069" y="1672703"/>
          <a:ext cx="9440215" cy="4844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23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Indians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STAY OUT OF THE WAR?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HELP THE FRENCH OR BRITISH? </a:t>
            </a:r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73" y="2807592"/>
            <a:ext cx="3111533" cy="3136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53" y="3207941"/>
            <a:ext cx="4156138" cy="33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Indians chose the French!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Trading partners for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Didn’t want to take their land, just wanted to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French respected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French married American Indian women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French gave them lots of gifts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64" y="701261"/>
            <a:ext cx="6798021" cy="454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0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Who won?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1755217"/>
            <a:ext cx="3856680" cy="4306439"/>
          </a:xfrm>
        </p:spPr>
      </p:pic>
    </p:spTree>
    <p:extLst>
      <p:ext uri="{BB962C8B-B14F-4D97-AF65-F5344CB8AC3E}">
        <p14:creationId xmlns:p14="http://schemas.microsoft.com/office/powerpoint/2010/main" val="1766161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94</TotalTime>
  <Words>316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The British</vt:lpstr>
      <vt:lpstr>The competition….</vt:lpstr>
      <vt:lpstr>Show Timeline of French forts</vt:lpstr>
      <vt:lpstr>The problem </vt:lpstr>
      <vt:lpstr>What did they want? </vt:lpstr>
      <vt:lpstr>Cause and effect </vt:lpstr>
      <vt:lpstr>What did the Indians do? </vt:lpstr>
      <vt:lpstr>Indians chose the French! </vt:lpstr>
      <vt:lpstr>So, Who won?</vt:lpstr>
      <vt:lpstr>British control</vt:lpstr>
      <vt:lpstr>Another Conflict</vt:lpstr>
      <vt:lpstr>Indians vs. British  </vt:lpstr>
      <vt:lpstr>13 Colonies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British</dc:title>
  <dc:creator>Emily Georgoff</dc:creator>
  <cp:lastModifiedBy>Emily Georgoff</cp:lastModifiedBy>
  <cp:revision>9</cp:revision>
  <dcterms:created xsi:type="dcterms:W3CDTF">2014-05-16T01:22:58Z</dcterms:created>
  <dcterms:modified xsi:type="dcterms:W3CDTF">2014-05-16T02:57:06Z</dcterms:modified>
</cp:coreProperties>
</file>