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04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40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3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7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4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7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45BB-A867-4B59-A2D4-B05DAB22EECA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D3BABE-E825-41B5-A079-A612BBA96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Growth of Michigan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analyze how Michigan’s location and natural resources influenced its economic development.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33" y="309093"/>
            <a:ext cx="3641259" cy="3749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5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31960"/>
              </p:ext>
            </p:extLst>
          </p:nvPr>
        </p:nvGraphicFramePr>
        <p:xfrm>
          <a:off x="4221451" y="399567"/>
          <a:ext cx="4839421" cy="611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6299841" imgH="7956202" progId="Word.Document.12">
                  <p:embed/>
                </p:oleObj>
              </mc:Choice>
              <mc:Fallback>
                <p:oleObj name="Document" r:id="rId4" imgW="6299841" imgH="7956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1451" y="399567"/>
                        <a:ext cx="4839421" cy="6112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064" y="2275608"/>
            <a:ext cx="3439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Artifacts found on farms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29868" y="2183275"/>
            <a:ext cx="2709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Can you guess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w</a:t>
            </a:r>
            <a:r>
              <a:rPr lang="en-US" sz="2400" b="1" i="1" dirty="0" smtClean="0">
                <a:solidFill>
                  <a:srgbClr val="FF0000"/>
                </a:solidFill>
              </a:rPr>
              <a:t>hat these tools are and what they were used for?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03187"/>
              </p:ext>
            </p:extLst>
          </p:nvPr>
        </p:nvGraphicFramePr>
        <p:xfrm>
          <a:off x="3622243" y="241156"/>
          <a:ext cx="5438630" cy="674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6299841" imgH="7819076" progId="Word.Document.12">
                  <p:embed/>
                </p:oleObj>
              </mc:Choice>
              <mc:Fallback>
                <p:oleObj name="Document" r:id="rId4" imgW="6299841" imgH="78190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2243" y="241156"/>
                        <a:ext cx="5438630" cy="674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30367" y="2189409"/>
            <a:ext cx="215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Where did farmers get all of these tools?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98" y="73336"/>
            <a:ext cx="4157012" cy="3146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026" y="1353135"/>
            <a:ext cx="4564446" cy="3609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097" y="3422813"/>
            <a:ext cx="4449265" cy="3435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76948" y="189644"/>
            <a:ext cx="589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Important Businesses for Farmers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2154" y="374311"/>
            <a:ext cx="157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General Store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06130" y="1628228"/>
            <a:ext cx="265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Mill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038" y="6396335"/>
            <a:ext cx="301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Blacksmith Shop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1026" y="5460642"/>
            <a:ext cx="4219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Why were these places important for farmers?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i="1" dirty="0" smtClean="0"/>
              <a:t>A Farming Memoir 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i="1" dirty="0" smtClean="0"/>
              <a:t>Let’s read about what it was like growing up on a farm in the 1890’s. </a:t>
            </a:r>
          </a:p>
          <a:p>
            <a:pPr marL="0" indent="0" algn="ctr">
              <a:buNone/>
            </a:pPr>
            <a:r>
              <a:rPr lang="en-US" sz="4800" i="1" dirty="0" smtClean="0"/>
              <a:t>Partner Read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4409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Changing (Modifying) Michigan’s Environment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i="1" dirty="0" smtClean="0"/>
              <a:t>Please answer in your notebook: </a:t>
            </a:r>
          </a:p>
          <a:p>
            <a:pPr marL="0" indent="0" algn="ctr">
              <a:buNone/>
            </a:pPr>
            <a:r>
              <a:rPr lang="en-US" sz="6000" b="1" i="1" dirty="0" smtClean="0"/>
              <a:t>How was Michigan’s environment changed because of farming? 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39716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Let’s Go Back to the Early Days….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Economy</a:t>
            </a:r>
            <a:r>
              <a:rPr lang="en-US" sz="2800" dirty="0" smtClean="0"/>
              <a:t>: The study of how people use resources to produce goods and services. </a:t>
            </a:r>
          </a:p>
          <a:p>
            <a:endParaRPr lang="en-US" sz="2800" dirty="0"/>
          </a:p>
          <a:p>
            <a:r>
              <a:rPr lang="en-US" sz="2800" dirty="0" smtClean="0"/>
              <a:t>Think back to </a:t>
            </a:r>
            <a:r>
              <a:rPr lang="en-US" sz="2800" i="1" dirty="0" smtClean="0"/>
              <a:t>Michigan’s history </a:t>
            </a:r>
            <a:r>
              <a:rPr lang="en-US" sz="2800" dirty="0" smtClean="0"/>
              <a:t>-</a:t>
            </a:r>
          </a:p>
          <a:p>
            <a:pPr lvl="1"/>
            <a:r>
              <a:rPr lang="en-US" sz="2600" dirty="0" smtClean="0"/>
              <a:t> How did the French and Indians use </a:t>
            </a:r>
            <a:r>
              <a:rPr lang="en-US" sz="2600" b="1" dirty="0" smtClean="0"/>
              <a:t>natural resources</a:t>
            </a:r>
            <a:r>
              <a:rPr lang="en-US" sz="2600" dirty="0" smtClean="0"/>
              <a:t> to produce new goods and services?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5" y="3895725"/>
            <a:ext cx="2667000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19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The End of The Fur Trade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By the time Michigan became a state, the fur trade had ended. </a:t>
            </a:r>
          </a:p>
          <a:p>
            <a:pPr lvl="1"/>
            <a:r>
              <a:rPr lang="en-US" sz="2800" i="1" dirty="0" smtClean="0"/>
              <a:t>Why might the fur trade have ended? </a:t>
            </a:r>
          </a:p>
          <a:p>
            <a:pPr lvl="1"/>
            <a:r>
              <a:rPr lang="en-US" sz="2800" i="1" dirty="0" smtClean="0"/>
              <a:t>What resources became scarce? </a:t>
            </a:r>
          </a:p>
          <a:p>
            <a:pPr lvl="1"/>
            <a:endParaRPr lang="en-US" sz="1400" i="1" dirty="0"/>
          </a:p>
          <a:p>
            <a:pPr marL="457200" lvl="1" indent="0">
              <a:buNone/>
            </a:pPr>
            <a:endParaRPr lang="en-US" sz="14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14" y="4495429"/>
            <a:ext cx="2506153" cy="187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66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The Growth of Michigan 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People’s needs and wants change over time.</a:t>
            </a:r>
          </a:p>
          <a:p>
            <a:endParaRPr lang="en-US" sz="2400" dirty="0" smtClean="0"/>
          </a:p>
          <a:p>
            <a:r>
              <a:rPr lang="en-US" sz="2800" i="1" dirty="0" smtClean="0"/>
              <a:t>Goods and services change over time.</a:t>
            </a:r>
            <a:r>
              <a:rPr lang="en-US" sz="2400" dirty="0" smtClean="0"/>
              <a:t> (Think about Henry Ford and the Model T!)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b="1" dirty="0" smtClean="0"/>
              <a:t>How did Michigan change over time?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38" y="4400375"/>
            <a:ext cx="2544417" cy="212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235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17" y="322734"/>
            <a:ext cx="9081595" cy="6059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What economic activity took over?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400" b="1" dirty="0" smtClean="0"/>
              <a:t>Farming! 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smtClean="0"/>
              <a:t>How would Michigan’s land be popular for farming? Describe the lower peninsula and what it had to offer people. </a:t>
            </a:r>
          </a:p>
        </p:txBody>
      </p:sp>
    </p:spTree>
    <p:extLst>
      <p:ext uri="{BB962C8B-B14F-4D97-AF65-F5344CB8AC3E}">
        <p14:creationId xmlns:p14="http://schemas.microsoft.com/office/powerpoint/2010/main" val="92449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32" y="269125"/>
            <a:ext cx="9561275" cy="634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Why Move to Michigan? 	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Cheap farmland </a:t>
            </a:r>
          </a:p>
          <a:p>
            <a:r>
              <a:rPr lang="en-US" sz="4400" b="1" dirty="0" smtClean="0"/>
              <a:t>Lots of it! </a:t>
            </a:r>
          </a:p>
          <a:p>
            <a:r>
              <a:rPr lang="en-US" sz="4000" b="1" i="1" dirty="0" smtClean="0"/>
              <a:t>Several people living in New York moved to Michigan due to the lack of good farmland.  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9" y="4363160"/>
            <a:ext cx="2720528" cy="2134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291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88" y="353946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What did Michigan Farmers Grow? </a:t>
            </a:r>
            <a:endParaRPr lang="en-US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5" y="3200586"/>
            <a:ext cx="3797435" cy="25316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75" y="2356834"/>
            <a:ext cx="2812752" cy="4219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50" y="1944711"/>
            <a:ext cx="3872739" cy="4399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490" y="2588654"/>
            <a:ext cx="270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Wheat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42968" y="6283574"/>
            <a:ext cx="2498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Corn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81385" y="1703447"/>
            <a:ext cx="276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Oats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138" y="282137"/>
            <a:ext cx="8911687" cy="75888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Farming near Stockbridge, Michigan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60" y="1264555"/>
            <a:ext cx="5409524" cy="3676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82" y="2315240"/>
            <a:ext cx="5504762" cy="3723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1827" y="5164281"/>
            <a:ext cx="436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What can you infer about farming in the early days of Michigan?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4245" y="1264555"/>
            <a:ext cx="5487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Are these photographs a primary or secondary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b="1" i="1" dirty="0" smtClean="0">
                <a:solidFill>
                  <a:srgbClr val="FF0000"/>
                </a:solidFill>
              </a:rPr>
              <a:t>ource? Why?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Farming near Stockbridge, Michigan 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928" y="2368929"/>
            <a:ext cx="4771429" cy="37523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56" y="2368929"/>
            <a:ext cx="5114286" cy="3761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898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</TotalTime>
  <Words>319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Document</vt:lpstr>
      <vt:lpstr>The Growth of Michigan </vt:lpstr>
      <vt:lpstr>Let’s Go Back to the Early Days….</vt:lpstr>
      <vt:lpstr>The End of The Fur Trade</vt:lpstr>
      <vt:lpstr>The Growth of Michigan </vt:lpstr>
      <vt:lpstr>What economic activity took over?</vt:lpstr>
      <vt:lpstr>Why Move to Michigan?  </vt:lpstr>
      <vt:lpstr>What did Michigan Farmers Grow? </vt:lpstr>
      <vt:lpstr>Farming near Stockbridge, Michigan</vt:lpstr>
      <vt:lpstr>Farming near Stockbridge, Michigan </vt:lpstr>
      <vt:lpstr>PowerPoint Presentation</vt:lpstr>
      <vt:lpstr>PowerPoint Presentation</vt:lpstr>
      <vt:lpstr>PowerPoint Presentation</vt:lpstr>
      <vt:lpstr>A Farming Memoir </vt:lpstr>
      <vt:lpstr>Changing (Modifying) Michigan’s Environment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of Michigan</dc:title>
  <dc:creator>Emily Georgoff</dc:creator>
  <cp:lastModifiedBy>Emily Georgoff</cp:lastModifiedBy>
  <cp:revision>11</cp:revision>
  <dcterms:created xsi:type="dcterms:W3CDTF">2015-03-05T15:26:33Z</dcterms:created>
  <dcterms:modified xsi:type="dcterms:W3CDTF">2015-03-08T17:54:22Z</dcterms:modified>
</cp:coreProperties>
</file>