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36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60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11/23/2014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798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339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11/23/2014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80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923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49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42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505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11/23/2014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2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14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Thinking Like a Historian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History of Michigan – Lesson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50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712438"/>
              </p:ext>
            </p:extLst>
          </p:nvPr>
        </p:nvGraphicFramePr>
        <p:xfrm>
          <a:off x="1967606" y="333300"/>
          <a:ext cx="8128000" cy="603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64000"/>
                <a:gridCol w="4064000"/>
              </a:tblGrid>
              <a:tr h="193042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History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How do we learn about the past?</a:t>
                      </a:r>
                      <a:endParaRPr lang="en-US" sz="4400" dirty="0"/>
                    </a:p>
                  </a:txBody>
                  <a:tcPr/>
                </a:tc>
              </a:tr>
              <a:tr h="3609046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20486914">
            <a:off x="309093" y="842194"/>
            <a:ext cx="1339403" cy="1477328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Copy this table into your Social Studies folder!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002" y="3256208"/>
            <a:ext cx="1861586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Turn and Talk:</a:t>
            </a:r>
          </a:p>
          <a:p>
            <a:endParaRPr lang="en-US" dirty="0"/>
          </a:p>
          <a:p>
            <a:r>
              <a:rPr lang="en-US" dirty="0" smtClean="0"/>
              <a:t>What words or phrases come to mind when you think about the word ‘history’?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207287" y="2494208"/>
            <a:ext cx="1861586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Turn and Talk:</a:t>
            </a:r>
          </a:p>
          <a:p>
            <a:endParaRPr lang="en-US" dirty="0"/>
          </a:p>
          <a:p>
            <a:r>
              <a:rPr lang="en-US" dirty="0" smtClean="0"/>
              <a:t>How do we learn about the past?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97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885" y="149781"/>
            <a:ext cx="10058400" cy="1609344"/>
          </a:xfrm>
        </p:spPr>
        <p:txBody>
          <a:bodyPr/>
          <a:lstStyle/>
          <a:p>
            <a:r>
              <a:rPr lang="en-US" dirty="0" smtClean="0"/>
              <a:t>Let’s learn some vocabulary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46975" y="2511380"/>
            <a:ext cx="39409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History – </a:t>
            </a:r>
          </a:p>
          <a:p>
            <a:endParaRPr lang="en-US" sz="5400" dirty="0">
              <a:solidFill>
                <a:srgbClr val="FF0000"/>
              </a:solidFill>
            </a:endParaRPr>
          </a:p>
          <a:p>
            <a:r>
              <a:rPr lang="en-US" sz="5400" dirty="0" smtClean="0">
                <a:solidFill>
                  <a:srgbClr val="FF0000"/>
                </a:solidFill>
              </a:rPr>
              <a:t>Historian –</a:t>
            </a:r>
          </a:p>
          <a:p>
            <a:r>
              <a:rPr lang="en-US" sz="5400" dirty="0" smtClean="0">
                <a:solidFill>
                  <a:srgbClr val="FF0000"/>
                </a:solidFill>
              </a:rPr>
              <a:t>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59876" y="2756080"/>
            <a:ext cx="6375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</a:t>
            </a:r>
            <a:r>
              <a:rPr lang="en-US" sz="2800" dirty="0" smtClean="0"/>
              <a:t>hat happened in the past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559121" y="4364080"/>
            <a:ext cx="6375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 person who studies the past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89397" y="5801568"/>
            <a:ext cx="10779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you’ve written the definitions in your social studies folder, jump up, spin around 2 times, and find a partner to tell them about the vocabulary words you just learned!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5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7" y="167038"/>
            <a:ext cx="10058400" cy="1609344"/>
          </a:xfrm>
        </p:spPr>
        <p:txBody>
          <a:bodyPr>
            <a:normAutofit/>
          </a:bodyPr>
          <a:lstStyle/>
          <a:p>
            <a:r>
              <a:rPr lang="en-US" sz="6600" dirty="0" smtClean="0"/>
              <a:t>Historians ask….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 rot="678206">
            <a:off x="6119042" y="2586086"/>
            <a:ext cx="5091458" cy="70788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/>
              <a:t>When did it happen?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411545" y="4421269"/>
            <a:ext cx="4687502" cy="70788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/>
              <a:t>Who was involved?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 rot="20491856">
            <a:off x="256332" y="2740278"/>
            <a:ext cx="4195379" cy="70788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/>
              <a:t>What happened?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 rot="20919149">
            <a:off x="6429515" y="5301926"/>
            <a:ext cx="4778039" cy="70788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/>
              <a:t>Why did it happen?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52247" y="5539025"/>
            <a:ext cx="54917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 this page over and over until you can remember at least 2 questions historians ask.  Then, give me a BIG grin so that I know you’ve remembered!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84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422" y="149781"/>
            <a:ext cx="10058400" cy="1609344"/>
          </a:xfrm>
        </p:spPr>
        <p:txBody>
          <a:bodyPr/>
          <a:lstStyle/>
          <a:p>
            <a:r>
              <a:rPr lang="en-US" dirty="0" smtClean="0"/>
              <a:t>What do historians use to learn about the past?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19610" y="2537137"/>
            <a:ext cx="5112012" cy="28623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Clue #1:</a:t>
            </a:r>
          </a:p>
          <a:p>
            <a:pPr algn="ctr"/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What is it? 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When was it created?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What does it teach us?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49317" y="3515931"/>
            <a:ext cx="5112012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Clue #1 is a map.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49317" y="4162262"/>
            <a:ext cx="5112012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map was created in 1872.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49317" y="4808593"/>
            <a:ext cx="5112012" cy="95410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It shows us what the city of Waterford looked like in 1872.</a:t>
            </a:r>
          </a:p>
        </p:txBody>
      </p:sp>
    </p:spTree>
    <p:extLst>
      <p:ext uri="{BB962C8B-B14F-4D97-AF65-F5344CB8AC3E}">
        <p14:creationId xmlns:p14="http://schemas.microsoft.com/office/powerpoint/2010/main" val="65565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422" y="149781"/>
            <a:ext cx="10058400" cy="1609344"/>
          </a:xfrm>
        </p:spPr>
        <p:txBody>
          <a:bodyPr/>
          <a:lstStyle/>
          <a:p>
            <a:r>
              <a:rPr lang="en-US" dirty="0" smtClean="0"/>
              <a:t>What do historians use to learn about the past?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19610" y="2537137"/>
            <a:ext cx="5112012" cy="28623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Clue #2:</a:t>
            </a:r>
          </a:p>
          <a:p>
            <a:pPr algn="ctr"/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What is it? 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When was it created?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What does it teach us?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49317" y="3621309"/>
            <a:ext cx="5112012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Clue #2 is a piece of informational text..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49317" y="4110746"/>
            <a:ext cx="5112012" cy="101566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don’t know exactly when it was written, but we do know it was written after the events happened..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49317" y="5177925"/>
            <a:ext cx="5112012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It teaches us about the history of Waterford.</a:t>
            </a:r>
          </a:p>
        </p:txBody>
      </p:sp>
    </p:spTree>
    <p:extLst>
      <p:ext uri="{BB962C8B-B14F-4D97-AF65-F5344CB8AC3E}">
        <p14:creationId xmlns:p14="http://schemas.microsoft.com/office/powerpoint/2010/main" val="383731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422" y="149781"/>
            <a:ext cx="10058400" cy="1609344"/>
          </a:xfrm>
        </p:spPr>
        <p:txBody>
          <a:bodyPr/>
          <a:lstStyle/>
          <a:p>
            <a:r>
              <a:rPr lang="en-US" dirty="0" smtClean="0"/>
              <a:t>What do historians use to learn about the past?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19610" y="2537137"/>
            <a:ext cx="5112012" cy="28623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Clue #3:</a:t>
            </a:r>
          </a:p>
          <a:p>
            <a:pPr algn="ctr"/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What is it? 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When was it created?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What does it teach us?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49317" y="3515931"/>
            <a:ext cx="5112012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Clue #3 is a timeline.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49317" y="4162262"/>
            <a:ext cx="5112012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timeline was created sometime after 1870.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49317" y="4976020"/>
            <a:ext cx="5112012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It shows us the order in which the events in Waterford happened.</a:t>
            </a:r>
          </a:p>
        </p:txBody>
      </p:sp>
    </p:spTree>
    <p:extLst>
      <p:ext uri="{BB962C8B-B14F-4D97-AF65-F5344CB8AC3E}">
        <p14:creationId xmlns:p14="http://schemas.microsoft.com/office/powerpoint/2010/main" val="390653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422" y="149781"/>
            <a:ext cx="10058400" cy="1609344"/>
          </a:xfrm>
        </p:spPr>
        <p:txBody>
          <a:bodyPr/>
          <a:lstStyle/>
          <a:p>
            <a:r>
              <a:rPr lang="en-US" dirty="0" smtClean="0"/>
              <a:t>What do historians use to learn about the past?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3487" y="2537137"/>
            <a:ext cx="5775829" cy="28623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Clues #4 and #5:</a:t>
            </a:r>
          </a:p>
          <a:p>
            <a:pPr algn="ctr"/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What are they? 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When were they created?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What do they teach us?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49317" y="3515931"/>
            <a:ext cx="5112012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Clues #4 and #5 are photographs.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49317" y="4162262"/>
            <a:ext cx="5112012" cy="101566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photographs were taken in the 1800s, during the time we see in the photographs.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49317" y="5177925"/>
            <a:ext cx="5112012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pictures show us what the buildings looked like in Waterford in the 1800s.</a:t>
            </a:r>
          </a:p>
        </p:txBody>
      </p:sp>
    </p:spTree>
    <p:extLst>
      <p:ext uri="{BB962C8B-B14F-4D97-AF65-F5344CB8AC3E}">
        <p14:creationId xmlns:p14="http://schemas.microsoft.com/office/powerpoint/2010/main" val="81841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91449"/>
            <a:ext cx="10058400" cy="16093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Historians use primary and secondary sources to learn about the past.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177142"/>
              </p:ext>
            </p:extLst>
          </p:nvPr>
        </p:nvGraphicFramePr>
        <p:xfrm>
          <a:off x="1877453" y="1900793"/>
          <a:ext cx="81280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Primary Sources</a:t>
                      </a:r>
                    </a:p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Secondary Sources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85508" y="2434107"/>
            <a:ext cx="3951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Records made by people who saw or took place in an event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9048" y="2434107"/>
            <a:ext cx="40182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Records written by someone who was not there at the time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1028245">
            <a:off x="256061" y="2157108"/>
            <a:ext cx="1455313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Copy the chart into your social studies folder!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610637"/>
            <a:ext cx="18416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Turn and Talk:</a:t>
            </a:r>
          </a:p>
          <a:p>
            <a:endParaRPr lang="en-US" dirty="0"/>
          </a:p>
          <a:p>
            <a:r>
              <a:rPr lang="en-US" dirty="0" smtClean="0"/>
              <a:t>Is a photograph a primary or secondary source? 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90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65</TotalTime>
  <Words>484</Words>
  <Application>Microsoft Office PowerPoint</Application>
  <PresentationFormat>Widescreen</PresentationFormat>
  <Paragraphs>91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Rockwell</vt:lpstr>
      <vt:lpstr>Rockwell Condensed</vt:lpstr>
      <vt:lpstr>Wingdings</vt:lpstr>
      <vt:lpstr>Wood Type</vt:lpstr>
      <vt:lpstr>Thinking Like a Historian</vt:lpstr>
      <vt:lpstr>PowerPoint Presentation</vt:lpstr>
      <vt:lpstr>Let’s learn some vocabulary</vt:lpstr>
      <vt:lpstr>Historians ask….</vt:lpstr>
      <vt:lpstr>What do historians use to learn about the past?</vt:lpstr>
      <vt:lpstr>What do historians use to learn about the past?</vt:lpstr>
      <vt:lpstr>What do historians use to learn about the past?</vt:lpstr>
      <vt:lpstr>What do historians use to learn about the past?</vt:lpstr>
      <vt:lpstr>Historians use primary and secondary sources to learn about the past.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Like a Historian</dc:title>
  <dc:creator>Staci Meese</dc:creator>
  <cp:lastModifiedBy>Emily Georgoff</cp:lastModifiedBy>
  <cp:revision>13</cp:revision>
  <dcterms:created xsi:type="dcterms:W3CDTF">2014-11-18T00:39:26Z</dcterms:created>
  <dcterms:modified xsi:type="dcterms:W3CDTF">2014-11-23T19:35:17Z</dcterms:modified>
</cp:coreProperties>
</file>