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88" r:id="rId21"/>
    <p:sldId id="289" r:id="rId22"/>
    <p:sldId id="290" r:id="rId23"/>
    <p:sldId id="291" r:id="rId24"/>
    <p:sldId id="292" r:id="rId25"/>
    <p:sldId id="29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883E7-0140-4B04-A36B-F46BEC323629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2A3616-0841-459F-84B4-7800108700C9}">
      <dgm:prSet phldrT="[Text]" custT="1"/>
      <dgm:spPr/>
      <dgm:t>
        <a:bodyPr/>
        <a:lstStyle/>
        <a:p>
          <a:r>
            <a:rPr lang="en-US" sz="4000" b="1" dirty="0" smtClean="0">
              <a:solidFill>
                <a:srgbClr val="00B050"/>
              </a:solidFill>
              <a:latin typeface="KG Cold Coffee" panose="02000505000000020004" pitchFamily="2" charset="0"/>
            </a:rPr>
            <a:t>Local</a:t>
          </a:r>
          <a:r>
            <a:rPr lang="en-US" sz="4000" dirty="0" smtClean="0">
              <a:latin typeface="KG Cold Coffee" panose="02000505000000020004" pitchFamily="2" charset="0"/>
            </a:rPr>
            <a:t>-the government of a community </a:t>
          </a:r>
          <a:endParaRPr lang="en-US" sz="4000" dirty="0">
            <a:latin typeface="KG Cold Coffee" panose="02000505000000020004" pitchFamily="2" charset="0"/>
          </a:endParaRPr>
        </a:p>
      </dgm:t>
    </dgm:pt>
    <dgm:pt modelId="{8D874889-2AF0-4B0F-99AB-2935E34A8F21}" type="parTrans" cxnId="{A1729F2A-D41D-4F6C-9D9D-C7CA685B25EA}">
      <dgm:prSet/>
      <dgm:spPr/>
      <dgm:t>
        <a:bodyPr/>
        <a:lstStyle/>
        <a:p>
          <a:endParaRPr lang="en-US"/>
        </a:p>
      </dgm:t>
    </dgm:pt>
    <dgm:pt modelId="{BFC121FD-0B76-45F0-AFD9-1DED4EAB5D88}" type="sibTrans" cxnId="{A1729F2A-D41D-4F6C-9D9D-C7CA685B25EA}">
      <dgm:prSet/>
      <dgm:spPr/>
      <dgm:t>
        <a:bodyPr/>
        <a:lstStyle/>
        <a:p>
          <a:endParaRPr lang="en-US"/>
        </a:p>
      </dgm:t>
    </dgm:pt>
    <dgm:pt modelId="{AFBD1B0A-85B2-4E7E-B514-99BE15B8BFD1}">
      <dgm:prSet phldrT="[Text]" custT="1"/>
      <dgm:spPr/>
      <dgm:t>
        <a:bodyPr/>
        <a:lstStyle/>
        <a:p>
          <a:r>
            <a:rPr lang="en-US" sz="4000" dirty="0" smtClean="0">
              <a:solidFill>
                <a:srgbClr val="00B050"/>
              </a:solidFill>
              <a:latin typeface="KG Cold Coffee" panose="02000505000000020004" pitchFamily="2" charset="0"/>
            </a:rPr>
            <a:t>State</a:t>
          </a:r>
          <a:r>
            <a:rPr lang="en-US" sz="4000" dirty="0" smtClean="0">
              <a:latin typeface="KG Cold Coffee" panose="02000505000000020004" pitchFamily="2" charset="0"/>
            </a:rPr>
            <a:t>-the government of a state  </a:t>
          </a:r>
          <a:endParaRPr lang="en-US" sz="4000" dirty="0">
            <a:latin typeface="KG Cold Coffee" panose="02000505000000020004" pitchFamily="2" charset="0"/>
          </a:endParaRPr>
        </a:p>
      </dgm:t>
    </dgm:pt>
    <dgm:pt modelId="{B3783C76-FCD9-4CA0-A7DA-6E2CF4A06D9B}" type="parTrans" cxnId="{40E91C24-49D8-4FF8-ADCC-1075E20EDA34}">
      <dgm:prSet/>
      <dgm:spPr/>
      <dgm:t>
        <a:bodyPr/>
        <a:lstStyle/>
        <a:p>
          <a:endParaRPr lang="en-US"/>
        </a:p>
      </dgm:t>
    </dgm:pt>
    <dgm:pt modelId="{A7B38AF2-313F-4346-B9EF-ADA5B83E9A93}" type="sibTrans" cxnId="{40E91C24-49D8-4FF8-ADCC-1075E20EDA34}">
      <dgm:prSet/>
      <dgm:spPr/>
      <dgm:t>
        <a:bodyPr/>
        <a:lstStyle/>
        <a:p>
          <a:endParaRPr lang="en-US"/>
        </a:p>
      </dgm:t>
    </dgm:pt>
    <dgm:pt modelId="{B66B509D-9D35-4141-B4A4-91E23DC0E453}">
      <dgm:prSet phldrT="[Text]" custT="1"/>
      <dgm:spPr/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KG Cold Coffee" panose="02000505000000020004" pitchFamily="2" charset="0"/>
            </a:rPr>
            <a:t>National</a:t>
          </a:r>
          <a:r>
            <a:rPr lang="en-US" sz="3600" dirty="0" smtClean="0">
              <a:latin typeface="KG Cold Coffee" panose="02000505000000020004" pitchFamily="2" charset="0"/>
            </a:rPr>
            <a:t>-the government of a country  </a:t>
          </a:r>
          <a:endParaRPr lang="en-US" sz="3600" dirty="0">
            <a:latin typeface="KG Cold Coffee" panose="02000505000000020004" pitchFamily="2" charset="0"/>
          </a:endParaRPr>
        </a:p>
      </dgm:t>
    </dgm:pt>
    <dgm:pt modelId="{C1668FDA-6EB5-46D7-B5BE-631E576A7E96}" type="parTrans" cxnId="{03D268AB-0BDC-41E6-AD5C-2DE73B6586CA}">
      <dgm:prSet/>
      <dgm:spPr/>
      <dgm:t>
        <a:bodyPr/>
        <a:lstStyle/>
        <a:p>
          <a:endParaRPr lang="en-US"/>
        </a:p>
      </dgm:t>
    </dgm:pt>
    <dgm:pt modelId="{CBC68B84-E207-49A1-B0F3-438FC9CEE928}" type="sibTrans" cxnId="{03D268AB-0BDC-41E6-AD5C-2DE73B6586CA}">
      <dgm:prSet/>
      <dgm:spPr/>
      <dgm:t>
        <a:bodyPr/>
        <a:lstStyle/>
        <a:p>
          <a:endParaRPr lang="en-US"/>
        </a:p>
      </dgm:t>
    </dgm:pt>
    <dgm:pt modelId="{ADA785B3-979B-4A79-A824-92FE2AC103C6}" type="pres">
      <dgm:prSet presAssocID="{37E883E7-0140-4B04-A36B-F46BEC323629}" presName="Name0" presStyleCnt="0">
        <dgm:presLayoutVars>
          <dgm:dir/>
          <dgm:resizeHandles val="exact"/>
        </dgm:presLayoutVars>
      </dgm:prSet>
      <dgm:spPr/>
    </dgm:pt>
    <dgm:pt modelId="{5BEE48C7-80D6-45BE-BFC8-AE9AE2ED21AF}" type="pres">
      <dgm:prSet presAssocID="{882A3616-0841-459F-84B4-7800108700C9}" presName="composite" presStyleCnt="0"/>
      <dgm:spPr/>
    </dgm:pt>
    <dgm:pt modelId="{8DD3A868-C5C1-4EBB-8011-E2292E19CFE5}" type="pres">
      <dgm:prSet presAssocID="{882A3616-0841-459F-84B4-7800108700C9}" presName="rect1" presStyleLbl="trAlignAcc1" presStyleIdx="0" presStyleCnt="3" custScaleX="188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47C66-BFBE-4076-BFF5-CB4E773C42C3}" type="pres">
      <dgm:prSet presAssocID="{882A3616-0841-459F-84B4-7800108700C9}" presName="rect2" presStyleLbl="fgImgPlace1" presStyleIdx="0" presStyleCnt="3" custLinFactX="-100000" custLinFactNeighborX="-104836" custLinFactNeighborY="97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</dgm:spPr>
    </dgm:pt>
    <dgm:pt modelId="{09314AA9-86E0-4BBF-9F0B-5F16232F82F0}" type="pres">
      <dgm:prSet presAssocID="{BFC121FD-0B76-45F0-AFD9-1DED4EAB5D88}" presName="sibTrans" presStyleCnt="0"/>
      <dgm:spPr/>
    </dgm:pt>
    <dgm:pt modelId="{F9E54209-FA60-4CEF-9DED-FB0E0E296BFE}" type="pres">
      <dgm:prSet presAssocID="{AFBD1B0A-85B2-4E7E-B514-99BE15B8BFD1}" presName="composite" presStyleCnt="0"/>
      <dgm:spPr/>
    </dgm:pt>
    <dgm:pt modelId="{3EBC8708-2CB3-4240-8867-FCECD57B2686}" type="pres">
      <dgm:prSet presAssocID="{AFBD1B0A-85B2-4E7E-B514-99BE15B8BFD1}" presName="rect1" presStyleLbl="trAlignAcc1" presStyleIdx="1" presStyleCnt="3" custScaleX="183178">
        <dgm:presLayoutVars>
          <dgm:bulletEnabled val="1"/>
        </dgm:presLayoutVars>
      </dgm:prSet>
      <dgm:spPr/>
    </dgm:pt>
    <dgm:pt modelId="{AB54D343-FB5D-4048-B784-C250CB17E74A}" type="pres">
      <dgm:prSet presAssocID="{AFBD1B0A-85B2-4E7E-B514-99BE15B8BFD1}" presName="rect2" presStyleLbl="fgImgPlace1" presStyleIdx="1" presStyleCnt="3" custLinFactX="-100000" custLinFactY="40213" custLinFactNeighborX="-113213" custLinFactNeighborY="100000"/>
      <dgm:spPr/>
    </dgm:pt>
    <dgm:pt modelId="{A9BFD657-C2D3-4E88-B2D5-D8213594FFF3}" type="pres">
      <dgm:prSet presAssocID="{A7B38AF2-313F-4346-B9EF-ADA5B83E9A93}" presName="sibTrans" presStyleCnt="0"/>
      <dgm:spPr/>
    </dgm:pt>
    <dgm:pt modelId="{7FBC4859-B03F-4E3A-AC77-28620EB49EE3}" type="pres">
      <dgm:prSet presAssocID="{B66B509D-9D35-4141-B4A4-91E23DC0E453}" presName="composite" presStyleCnt="0"/>
      <dgm:spPr/>
    </dgm:pt>
    <dgm:pt modelId="{725E9A77-AF63-4D1C-A685-2F151E5FDCD4}" type="pres">
      <dgm:prSet presAssocID="{B66B509D-9D35-4141-B4A4-91E23DC0E453}" presName="rect1" presStyleLbl="trAlignAcc1" presStyleIdx="2" presStyleCnt="3" custScaleX="192357" custLinFactNeighborX="-5192" custLinFactNeighborY="-1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F7E1F-AF8B-45A2-BC59-794699A24BCE}" type="pres">
      <dgm:prSet presAssocID="{B66B509D-9D35-4141-B4A4-91E23DC0E453}" presName="rect2" presStyleLbl="fgImgPlace1" presStyleIdx="2" presStyleCnt="3" custLinFactX="-100000" custLinFactY="-10922" custLinFactNeighborX="-100648" custLinFactNeighborY="-1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</dgm:ptLst>
  <dgm:cxnLst>
    <dgm:cxn modelId="{03D268AB-0BDC-41E6-AD5C-2DE73B6586CA}" srcId="{37E883E7-0140-4B04-A36B-F46BEC323629}" destId="{B66B509D-9D35-4141-B4A4-91E23DC0E453}" srcOrd="2" destOrd="0" parTransId="{C1668FDA-6EB5-46D7-B5BE-631E576A7E96}" sibTransId="{CBC68B84-E207-49A1-B0F3-438FC9CEE928}"/>
    <dgm:cxn modelId="{C1A4A82D-CBFF-481A-9C56-2E5C0A9C1DC7}" type="presOf" srcId="{37E883E7-0140-4B04-A36B-F46BEC323629}" destId="{ADA785B3-979B-4A79-A824-92FE2AC103C6}" srcOrd="0" destOrd="0" presId="urn:microsoft.com/office/officeart/2008/layout/PictureStrips"/>
    <dgm:cxn modelId="{21FCDA70-29A7-425E-ACCF-99742064AA2B}" type="presOf" srcId="{882A3616-0841-459F-84B4-7800108700C9}" destId="{8DD3A868-C5C1-4EBB-8011-E2292E19CFE5}" srcOrd="0" destOrd="0" presId="urn:microsoft.com/office/officeart/2008/layout/PictureStrips"/>
    <dgm:cxn modelId="{A1729F2A-D41D-4F6C-9D9D-C7CA685B25EA}" srcId="{37E883E7-0140-4B04-A36B-F46BEC323629}" destId="{882A3616-0841-459F-84B4-7800108700C9}" srcOrd="0" destOrd="0" parTransId="{8D874889-2AF0-4B0F-99AB-2935E34A8F21}" sibTransId="{BFC121FD-0B76-45F0-AFD9-1DED4EAB5D88}"/>
    <dgm:cxn modelId="{14408819-AD05-4B40-BBD8-6146DE974445}" type="presOf" srcId="{AFBD1B0A-85B2-4E7E-B514-99BE15B8BFD1}" destId="{3EBC8708-2CB3-4240-8867-FCECD57B2686}" srcOrd="0" destOrd="0" presId="urn:microsoft.com/office/officeart/2008/layout/PictureStrips"/>
    <dgm:cxn modelId="{40E91C24-49D8-4FF8-ADCC-1075E20EDA34}" srcId="{37E883E7-0140-4B04-A36B-F46BEC323629}" destId="{AFBD1B0A-85B2-4E7E-B514-99BE15B8BFD1}" srcOrd="1" destOrd="0" parTransId="{B3783C76-FCD9-4CA0-A7DA-6E2CF4A06D9B}" sibTransId="{A7B38AF2-313F-4346-B9EF-ADA5B83E9A93}"/>
    <dgm:cxn modelId="{DDAD6296-B401-48E0-85BB-6B20C9D43418}" type="presOf" srcId="{B66B509D-9D35-4141-B4A4-91E23DC0E453}" destId="{725E9A77-AF63-4D1C-A685-2F151E5FDCD4}" srcOrd="0" destOrd="0" presId="urn:microsoft.com/office/officeart/2008/layout/PictureStrips"/>
    <dgm:cxn modelId="{F1FEFFF0-0F8D-4B5C-BB79-C0765B79553D}" type="presParOf" srcId="{ADA785B3-979B-4A79-A824-92FE2AC103C6}" destId="{5BEE48C7-80D6-45BE-BFC8-AE9AE2ED21AF}" srcOrd="0" destOrd="0" presId="urn:microsoft.com/office/officeart/2008/layout/PictureStrips"/>
    <dgm:cxn modelId="{7C503E29-9689-4AAD-94FD-0684FAC208F3}" type="presParOf" srcId="{5BEE48C7-80D6-45BE-BFC8-AE9AE2ED21AF}" destId="{8DD3A868-C5C1-4EBB-8011-E2292E19CFE5}" srcOrd="0" destOrd="0" presId="urn:microsoft.com/office/officeart/2008/layout/PictureStrips"/>
    <dgm:cxn modelId="{F2E5327B-84B2-4535-814E-63D23E805087}" type="presParOf" srcId="{5BEE48C7-80D6-45BE-BFC8-AE9AE2ED21AF}" destId="{54D47C66-BFBE-4076-BFF5-CB4E773C42C3}" srcOrd="1" destOrd="0" presId="urn:microsoft.com/office/officeart/2008/layout/PictureStrips"/>
    <dgm:cxn modelId="{360781B1-7B66-479D-BF74-AB8607B39B86}" type="presParOf" srcId="{ADA785B3-979B-4A79-A824-92FE2AC103C6}" destId="{09314AA9-86E0-4BBF-9F0B-5F16232F82F0}" srcOrd="1" destOrd="0" presId="urn:microsoft.com/office/officeart/2008/layout/PictureStrips"/>
    <dgm:cxn modelId="{90464AA7-178E-4C0C-8847-0580F9BD656F}" type="presParOf" srcId="{ADA785B3-979B-4A79-A824-92FE2AC103C6}" destId="{F9E54209-FA60-4CEF-9DED-FB0E0E296BFE}" srcOrd="2" destOrd="0" presId="urn:microsoft.com/office/officeart/2008/layout/PictureStrips"/>
    <dgm:cxn modelId="{C9F06195-B5F6-430F-9DE7-F8EEC0539AA9}" type="presParOf" srcId="{F9E54209-FA60-4CEF-9DED-FB0E0E296BFE}" destId="{3EBC8708-2CB3-4240-8867-FCECD57B2686}" srcOrd="0" destOrd="0" presId="urn:microsoft.com/office/officeart/2008/layout/PictureStrips"/>
    <dgm:cxn modelId="{4DB51618-0D64-4F7C-866E-5073D49EA19F}" type="presParOf" srcId="{F9E54209-FA60-4CEF-9DED-FB0E0E296BFE}" destId="{AB54D343-FB5D-4048-B784-C250CB17E74A}" srcOrd="1" destOrd="0" presId="urn:microsoft.com/office/officeart/2008/layout/PictureStrips"/>
    <dgm:cxn modelId="{5D6FA2C1-74EF-485F-99E4-287E10B6883B}" type="presParOf" srcId="{ADA785B3-979B-4A79-A824-92FE2AC103C6}" destId="{A9BFD657-C2D3-4E88-B2D5-D8213594FFF3}" srcOrd="3" destOrd="0" presId="urn:microsoft.com/office/officeart/2008/layout/PictureStrips"/>
    <dgm:cxn modelId="{5225BB56-98A1-4F17-85D2-D2023F98F717}" type="presParOf" srcId="{ADA785B3-979B-4A79-A824-92FE2AC103C6}" destId="{7FBC4859-B03F-4E3A-AC77-28620EB49EE3}" srcOrd="4" destOrd="0" presId="urn:microsoft.com/office/officeart/2008/layout/PictureStrips"/>
    <dgm:cxn modelId="{ED8BBD79-1FBC-4333-AB2D-A9BADCEBDB9E}" type="presParOf" srcId="{7FBC4859-B03F-4E3A-AC77-28620EB49EE3}" destId="{725E9A77-AF63-4D1C-A685-2F151E5FDCD4}" srcOrd="0" destOrd="0" presId="urn:microsoft.com/office/officeart/2008/layout/PictureStrips"/>
    <dgm:cxn modelId="{695ABBCC-8CC0-4B6E-AAC1-29921958283D}" type="presParOf" srcId="{7FBC4859-B03F-4E3A-AC77-28620EB49EE3}" destId="{7C5F7E1F-AF8B-45A2-BC59-794699A24BC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75D42-8D85-43A0-9606-32CC962A0EA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245F8B1-45CC-4E40-A2A7-56CB4946C0C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KG Cold Coffee" panose="02000505000000020004" pitchFamily="2" charset="0"/>
            </a:rPr>
            <a:t>Legislative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6D3417A0-9DA2-4DF2-8869-91CA52948469}" type="parTrans" cxnId="{E2718DE1-505E-4922-83B5-CFA6D182D171}">
      <dgm:prSet/>
      <dgm:spPr/>
      <dgm:t>
        <a:bodyPr/>
        <a:lstStyle/>
        <a:p>
          <a:endParaRPr lang="en-US"/>
        </a:p>
      </dgm:t>
    </dgm:pt>
    <dgm:pt modelId="{194376EF-5066-4F87-85E4-0AB7FEF78545}" type="sibTrans" cxnId="{E2718DE1-505E-4922-83B5-CFA6D182D171}">
      <dgm:prSet/>
      <dgm:spPr/>
      <dgm:t>
        <a:bodyPr/>
        <a:lstStyle/>
        <a:p>
          <a:endParaRPr lang="en-US"/>
        </a:p>
      </dgm:t>
    </dgm:pt>
    <dgm:pt modelId="{0E2BD440-0738-4592-9080-585BF7D1AAF5}">
      <dgm:prSet phldrT="[Text]"/>
      <dgm:spPr/>
      <dgm:t>
        <a:bodyPr/>
        <a:lstStyle/>
        <a:p>
          <a:r>
            <a:rPr lang="en-US" dirty="0" smtClean="0">
              <a:latin typeface="KG Cold Coffee" panose="02000505000000020004" pitchFamily="2" charset="0"/>
            </a:rPr>
            <a:t>The branch of government that makes laws </a:t>
          </a:r>
          <a:endParaRPr lang="en-US" dirty="0">
            <a:latin typeface="KG Cold Coffee" panose="02000505000000020004" pitchFamily="2" charset="0"/>
          </a:endParaRPr>
        </a:p>
      </dgm:t>
    </dgm:pt>
    <dgm:pt modelId="{0E3F3FD3-FA13-487D-87E5-DD98EC771D84}" type="parTrans" cxnId="{CFD60D62-2BB2-4EE5-84E7-7C7FD55D408F}">
      <dgm:prSet/>
      <dgm:spPr/>
      <dgm:t>
        <a:bodyPr/>
        <a:lstStyle/>
        <a:p>
          <a:endParaRPr lang="en-US"/>
        </a:p>
      </dgm:t>
    </dgm:pt>
    <dgm:pt modelId="{99EBB6D2-D4D0-4F2D-A56E-5DCBAA9D9045}" type="sibTrans" cxnId="{CFD60D62-2BB2-4EE5-84E7-7C7FD55D408F}">
      <dgm:prSet/>
      <dgm:spPr/>
      <dgm:t>
        <a:bodyPr/>
        <a:lstStyle/>
        <a:p>
          <a:endParaRPr lang="en-US"/>
        </a:p>
      </dgm:t>
    </dgm:pt>
    <dgm:pt modelId="{CC83C428-0238-4DA6-B932-6DC7422E395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KG Cold Coffee" panose="02000505000000020004" pitchFamily="2" charset="0"/>
            </a:rPr>
            <a:t>Executive</a:t>
          </a:r>
          <a:endParaRPr lang="en-US" dirty="0">
            <a:solidFill>
              <a:schemeClr val="tx1"/>
            </a:solidFill>
            <a:latin typeface="KG Cold Coffee" panose="02000505000000020004" pitchFamily="2" charset="0"/>
          </a:endParaRPr>
        </a:p>
      </dgm:t>
    </dgm:pt>
    <dgm:pt modelId="{DD53E625-9B68-4B8C-B0FC-268C7AD2943E}" type="parTrans" cxnId="{D6AE1248-D3DE-4CFB-A163-159D78A6B619}">
      <dgm:prSet/>
      <dgm:spPr/>
      <dgm:t>
        <a:bodyPr/>
        <a:lstStyle/>
        <a:p>
          <a:endParaRPr lang="en-US"/>
        </a:p>
      </dgm:t>
    </dgm:pt>
    <dgm:pt modelId="{0DF3923F-EBEA-4643-8218-9DB211BCE45B}" type="sibTrans" cxnId="{D6AE1248-D3DE-4CFB-A163-159D78A6B619}">
      <dgm:prSet/>
      <dgm:spPr/>
      <dgm:t>
        <a:bodyPr/>
        <a:lstStyle/>
        <a:p>
          <a:endParaRPr lang="en-US"/>
        </a:p>
      </dgm:t>
    </dgm:pt>
    <dgm:pt modelId="{BC5B6059-95C6-43D4-8669-16FADBFF04F9}">
      <dgm:prSet phldrT="[Text]"/>
      <dgm:spPr/>
      <dgm:t>
        <a:bodyPr/>
        <a:lstStyle/>
        <a:p>
          <a:r>
            <a:rPr lang="en-US" dirty="0" smtClean="0">
              <a:latin typeface="KG Cold Coffee" panose="02000505000000020004" pitchFamily="2" charset="0"/>
            </a:rPr>
            <a:t>The branch of government that enforces laws </a:t>
          </a:r>
          <a:endParaRPr lang="en-US" dirty="0">
            <a:latin typeface="KG Cold Coffee" panose="02000505000000020004" pitchFamily="2" charset="0"/>
          </a:endParaRPr>
        </a:p>
      </dgm:t>
    </dgm:pt>
    <dgm:pt modelId="{05D37D42-6E26-4392-82CC-53D3DC7E978B}" type="parTrans" cxnId="{9F6AC062-5E93-45A9-9258-B45DBE879722}">
      <dgm:prSet/>
      <dgm:spPr/>
      <dgm:t>
        <a:bodyPr/>
        <a:lstStyle/>
        <a:p>
          <a:endParaRPr lang="en-US"/>
        </a:p>
      </dgm:t>
    </dgm:pt>
    <dgm:pt modelId="{61310736-35DC-4F18-BCEF-BD28C727A5B1}" type="sibTrans" cxnId="{9F6AC062-5E93-45A9-9258-B45DBE879722}">
      <dgm:prSet/>
      <dgm:spPr/>
      <dgm:t>
        <a:bodyPr/>
        <a:lstStyle/>
        <a:p>
          <a:endParaRPr lang="en-US"/>
        </a:p>
      </dgm:t>
    </dgm:pt>
    <dgm:pt modelId="{000A0FEE-3580-4F87-9664-A2F9175EB7E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KG Cold Coffee" panose="02000505000000020004" pitchFamily="2" charset="0"/>
            </a:rPr>
            <a:t>Judicial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AEDC0AEE-AB93-4B54-9C19-8BE8A2626CAF}" type="parTrans" cxnId="{53654FE0-B52D-4280-972D-4A65EB827FAE}">
      <dgm:prSet/>
      <dgm:spPr/>
      <dgm:t>
        <a:bodyPr/>
        <a:lstStyle/>
        <a:p>
          <a:endParaRPr lang="en-US"/>
        </a:p>
      </dgm:t>
    </dgm:pt>
    <dgm:pt modelId="{B6048430-C2A7-493E-BD6B-6CE7AB26E542}" type="sibTrans" cxnId="{53654FE0-B52D-4280-972D-4A65EB827FAE}">
      <dgm:prSet/>
      <dgm:spPr/>
      <dgm:t>
        <a:bodyPr/>
        <a:lstStyle/>
        <a:p>
          <a:endParaRPr lang="en-US"/>
        </a:p>
      </dgm:t>
    </dgm:pt>
    <dgm:pt modelId="{27A0ED2E-1379-4F11-8757-34FEE0537A5A}">
      <dgm:prSet phldrT="[Text]"/>
      <dgm:spPr/>
      <dgm:t>
        <a:bodyPr/>
        <a:lstStyle/>
        <a:p>
          <a:r>
            <a:rPr lang="en-US" dirty="0" smtClean="0">
              <a:latin typeface="KG Cold Coffee" panose="02000505000000020004" pitchFamily="2" charset="0"/>
            </a:rPr>
            <a:t>The branch of government that decides what laws mean </a:t>
          </a:r>
          <a:endParaRPr lang="en-US" dirty="0">
            <a:latin typeface="KG Cold Coffee" panose="02000505000000020004" pitchFamily="2" charset="0"/>
          </a:endParaRPr>
        </a:p>
      </dgm:t>
    </dgm:pt>
    <dgm:pt modelId="{55F2A3A4-EC43-4ABD-AA68-38F04427742C}" type="parTrans" cxnId="{123B4DEC-AB8D-497D-98D5-79AC0E7420EF}">
      <dgm:prSet/>
      <dgm:spPr/>
      <dgm:t>
        <a:bodyPr/>
        <a:lstStyle/>
        <a:p>
          <a:endParaRPr lang="en-US"/>
        </a:p>
      </dgm:t>
    </dgm:pt>
    <dgm:pt modelId="{1FB6779B-59DE-4B0B-8858-AD1BF0BD2E98}" type="sibTrans" cxnId="{123B4DEC-AB8D-497D-98D5-79AC0E7420EF}">
      <dgm:prSet/>
      <dgm:spPr/>
      <dgm:t>
        <a:bodyPr/>
        <a:lstStyle/>
        <a:p>
          <a:endParaRPr lang="en-US"/>
        </a:p>
      </dgm:t>
    </dgm:pt>
    <dgm:pt modelId="{FBF8F61D-9F3D-4641-9FE3-9F6E0FC42283}" type="pres">
      <dgm:prSet presAssocID="{84375D42-8D85-43A0-9606-32CC962A0EAC}" presName="Name0" presStyleCnt="0">
        <dgm:presLayoutVars>
          <dgm:dir/>
          <dgm:animLvl val="lvl"/>
          <dgm:resizeHandles val="exact"/>
        </dgm:presLayoutVars>
      </dgm:prSet>
      <dgm:spPr/>
    </dgm:pt>
    <dgm:pt modelId="{BC89F039-B2CC-41E1-8E27-6D8C26590146}" type="pres">
      <dgm:prSet presAssocID="{D245F8B1-45CC-4E40-A2A7-56CB4946C0C2}" presName="linNode" presStyleCnt="0"/>
      <dgm:spPr/>
    </dgm:pt>
    <dgm:pt modelId="{5DB53950-5A9C-49C1-AE3B-D70E687D593F}" type="pres">
      <dgm:prSet presAssocID="{D245F8B1-45CC-4E40-A2A7-56CB4946C0C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427C97D-D2BB-4FD5-BB4C-35AB14A54304}" type="pres">
      <dgm:prSet presAssocID="{D245F8B1-45CC-4E40-A2A7-56CB4946C0C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1B719-52FA-4F25-9915-9C9E8D2D878E}" type="pres">
      <dgm:prSet presAssocID="{194376EF-5066-4F87-85E4-0AB7FEF78545}" presName="sp" presStyleCnt="0"/>
      <dgm:spPr/>
    </dgm:pt>
    <dgm:pt modelId="{E6B2AFD2-6954-4B64-B6C0-5075E55B759F}" type="pres">
      <dgm:prSet presAssocID="{CC83C428-0238-4DA6-B932-6DC7422E395C}" presName="linNode" presStyleCnt="0"/>
      <dgm:spPr/>
    </dgm:pt>
    <dgm:pt modelId="{A3F75070-1CCD-481B-84C5-F579683ADF9C}" type="pres">
      <dgm:prSet presAssocID="{CC83C428-0238-4DA6-B932-6DC7422E395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B5E8A61-2236-42E9-82F2-C0A6F0783934}" type="pres">
      <dgm:prSet presAssocID="{CC83C428-0238-4DA6-B932-6DC7422E395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60D08-0575-41E7-950A-7803181999B8}" type="pres">
      <dgm:prSet presAssocID="{0DF3923F-EBEA-4643-8218-9DB211BCE45B}" presName="sp" presStyleCnt="0"/>
      <dgm:spPr/>
    </dgm:pt>
    <dgm:pt modelId="{75783FFE-2B02-4BEB-84B5-41BB5062A7DD}" type="pres">
      <dgm:prSet presAssocID="{000A0FEE-3580-4F87-9664-A2F9175EB7ED}" presName="linNode" presStyleCnt="0"/>
      <dgm:spPr/>
    </dgm:pt>
    <dgm:pt modelId="{294B759E-2CD6-4F07-A852-D7BCC4B99C63}" type="pres">
      <dgm:prSet presAssocID="{000A0FEE-3580-4F87-9664-A2F9175EB7E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29309-EAC8-4C4E-A090-FAFAFAA19732}" type="pres">
      <dgm:prSet presAssocID="{000A0FEE-3580-4F87-9664-A2F9175EB7E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628D16-38EF-42AE-9B57-52FF7A5C8F73}" type="presOf" srcId="{BC5B6059-95C6-43D4-8669-16FADBFF04F9}" destId="{EB5E8A61-2236-42E9-82F2-C0A6F0783934}" srcOrd="0" destOrd="0" presId="urn:microsoft.com/office/officeart/2005/8/layout/vList5"/>
    <dgm:cxn modelId="{123B4DEC-AB8D-497D-98D5-79AC0E7420EF}" srcId="{000A0FEE-3580-4F87-9664-A2F9175EB7ED}" destId="{27A0ED2E-1379-4F11-8757-34FEE0537A5A}" srcOrd="0" destOrd="0" parTransId="{55F2A3A4-EC43-4ABD-AA68-38F04427742C}" sibTransId="{1FB6779B-59DE-4B0B-8858-AD1BF0BD2E98}"/>
    <dgm:cxn modelId="{CFD60D62-2BB2-4EE5-84E7-7C7FD55D408F}" srcId="{D245F8B1-45CC-4E40-A2A7-56CB4946C0C2}" destId="{0E2BD440-0738-4592-9080-585BF7D1AAF5}" srcOrd="0" destOrd="0" parTransId="{0E3F3FD3-FA13-487D-87E5-DD98EC771D84}" sibTransId="{99EBB6D2-D4D0-4F2D-A56E-5DCBAA9D9045}"/>
    <dgm:cxn modelId="{E2718DE1-505E-4922-83B5-CFA6D182D171}" srcId="{84375D42-8D85-43A0-9606-32CC962A0EAC}" destId="{D245F8B1-45CC-4E40-A2A7-56CB4946C0C2}" srcOrd="0" destOrd="0" parTransId="{6D3417A0-9DA2-4DF2-8869-91CA52948469}" sibTransId="{194376EF-5066-4F87-85E4-0AB7FEF78545}"/>
    <dgm:cxn modelId="{43D5CBB9-6352-491F-8EB6-12CC26FA5FC6}" type="presOf" srcId="{CC83C428-0238-4DA6-B932-6DC7422E395C}" destId="{A3F75070-1CCD-481B-84C5-F579683ADF9C}" srcOrd="0" destOrd="0" presId="urn:microsoft.com/office/officeart/2005/8/layout/vList5"/>
    <dgm:cxn modelId="{D6AE1248-D3DE-4CFB-A163-159D78A6B619}" srcId="{84375D42-8D85-43A0-9606-32CC962A0EAC}" destId="{CC83C428-0238-4DA6-B932-6DC7422E395C}" srcOrd="1" destOrd="0" parTransId="{DD53E625-9B68-4B8C-B0FC-268C7AD2943E}" sibTransId="{0DF3923F-EBEA-4643-8218-9DB211BCE45B}"/>
    <dgm:cxn modelId="{53654FE0-B52D-4280-972D-4A65EB827FAE}" srcId="{84375D42-8D85-43A0-9606-32CC962A0EAC}" destId="{000A0FEE-3580-4F87-9664-A2F9175EB7ED}" srcOrd="2" destOrd="0" parTransId="{AEDC0AEE-AB93-4B54-9C19-8BE8A2626CAF}" sibTransId="{B6048430-C2A7-493E-BD6B-6CE7AB26E542}"/>
    <dgm:cxn modelId="{5CD33846-1AFB-420F-AD8E-ACC28AD3AB5F}" type="presOf" srcId="{0E2BD440-0738-4592-9080-585BF7D1AAF5}" destId="{C427C97D-D2BB-4FD5-BB4C-35AB14A54304}" srcOrd="0" destOrd="0" presId="urn:microsoft.com/office/officeart/2005/8/layout/vList5"/>
    <dgm:cxn modelId="{1F9DFBBE-4F40-4939-A449-E0BA1CF1E903}" type="presOf" srcId="{D245F8B1-45CC-4E40-A2A7-56CB4946C0C2}" destId="{5DB53950-5A9C-49C1-AE3B-D70E687D593F}" srcOrd="0" destOrd="0" presId="urn:microsoft.com/office/officeart/2005/8/layout/vList5"/>
    <dgm:cxn modelId="{5C13A113-9CB4-424A-BDA3-655BC28D33DE}" type="presOf" srcId="{84375D42-8D85-43A0-9606-32CC962A0EAC}" destId="{FBF8F61D-9F3D-4641-9FE3-9F6E0FC42283}" srcOrd="0" destOrd="0" presId="urn:microsoft.com/office/officeart/2005/8/layout/vList5"/>
    <dgm:cxn modelId="{9F6AC062-5E93-45A9-9258-B45DBE879722}" srcId="{CC83C428-0238-4DA6-B932-6DC7422E395C}" destId="{BC5B6059-95C6-43D4-8669-16FADBFF04F9}" srcOrd="0" destOrd="0" parTransId="{05D37D42-6E26-4392-82CC-53D3DC7E978B}" sibTransId="{61310736-35DC-4F18-BCEF-BD28C727A5B1}"/>
    <dgm:cxn modelId="{8157133E-BD06-4B1D-99C5-5D0038DC128C}" type="presOf" srcId="{27A0ED2E-1379-4F11-8757-34FEE0537A5A}" destId="{2A229309-EAC8-4C4E-A090-FAFAFAA19732}" srcOrd="0" destOrd="0" presId="urn:microsoft.com/office/officeart/2005/8/layout/vList5"/>
    <dgm:cxn modelId="{33102190-3052-45A2-B9B0-3B637C565F99}" type="presOf" srcId="{000A0FEE-3580-4F87-9664-A2F9175EB7ED}" destId="{294B759E-2CD6-4F07-A852-D7BCC4B99C63}" srcOrd="0" destOrd="0" presId="urn:microsoft.com/office/officeart/2005/8/layout/vList5"/>
    <dgm:cxn modelId="{8FA49D1F-CF8A-4B68-A0BC-85580E4161D2}" type="presParOf" srcId="{FBF8F61D-9F3D-4641-9FE3-9F6E0FC42283}" destId="{BC89F039-B2CC-41E1-8E27-6D8C26590146}" srcOrd="0" destOrd="0" presId="urn:microsoft.com/office/officeart/2005/8/layout/vList5"/>
    <dgm:cxn modelId="{AA4BCA65-7906-4747-BFAA-FB421571C67F}" type="presParOf" srcId="{BC89F039-B2CC-41E1-8E27-6D8C26590146}" destId="{5DB53950-5A9C-49C1-AE3B-D70E687D593F}" srcOrd="0" destOrd="0" presId="urn:microsoft.com/office/officeart/2005/8/layout/vList5"/>
    <dgm:cxn modelId="{45B0AA83-AE32-41A5-A74E-EDF42236B27C}" type="presParOf" srcId="{BC89F039-B2CC-41E1-8E27-6D8C26590146}" destId="{C427C97D-D2BB-4FD5-BB4C-35AB14A54304}" srcOrd="1" destOrd="0" presId="urn:microsoft.com/office/officeart/2005/8/layout/vList5"/>
    <dgm:cxn modelId="{74B37CE5-190A-4106-AB5B-D2A4D43A3907}" type="presParOf" srcId="{FBF8F61D-9F3D-4641-9FE3-9F6E0FC42283}" destId="{3201B719-52FA-4F25-9915-9C9E8D2D878E}" srcOrd="1" destOrd="0" presId="urn:microsoft.com/office/officeart/2005/8/layout/vList5"/>
    <dgm:cxn modelId="{FB8791A1-FC5A-4A02-A364-CFFD36331D1C}" type="presParOf" srcId="{FBF8F61D-9F3D-4641-9FE3-9F6E0FC42283}" destId="{E6B2AFD2-6954-4B64-B6C0-5075E55B759F}" srcOrd="2" destOrd="0" presId="urn:microsoft.com/office/officeart/2005/8/layout/vList5"/>
    <dgm:cxn modelId="{C5FA7A59-AAB1-4C83-B849-0FA6DD02C32D}" type="presParOf" srcId="{E6B2AFD2-6954-4B64-B6C0-5075E55B759F}" destId="{A3F75070-1CCD-481B-84C5-F579683ADF9C}" srcOrd="0" destOrd="0" presId="urn:microsoft.com/office/officeart/2005/8/layout/vList5"/>
    <dgm:cxn modelId="{2788A8C9-27FB-4DA0-BF7F-D1968D1BCDF7}" type="presParOf" srcId="{E6B2AFD2-6954-4B64-B6C0-5075E55B759F}" destId="{EB5E8A61-2236-42E9-82F2-C0A6F0783934}" srcOrd="1" destOrd="0" presId="urn:microsoft.com/office/officeart/2005/8/layout/vList5"/>
    <dgm:cxn modelId="{01ACB370-17AB-4835-9DCC-2EC20BB059AE}" type="presParOf" srcId="{FBF8F61D-9F3D-4641-9FE3-9F6E0FC42283}" destId="{CAF60D08-0575-41E7-950A-7803181999B8}" srcOrd="3" destOrd="0" presId="urn:microsoft.com/office/officeart/2005/8/layout/vList5"/>
    <dgm:cxn modelId="{14663EE2-F7C3-4E38-84E4-267616D8DA54}" type="presParOf" srcId="{FBF8F61D-9F3D-4641-9FE3-9F6E0FC42283}" destId="{75783FFE-2B02-4BEB-84B5-41BB5062A7DD}" srcOrd="4" destOrd="0" presId="urn:microsoft.com/office/officeart/2005/8/layout/vList5"/>
    <dgm:cxn modelId="{F2B36334-CD6F-481F-916F-259D62823ED3}" type="presParOf" srcId="{75783FFE-2B02-4BEB-84B5-41BB5062A7DD}" destId="{294B759E-2CD6-4F07-A852-D7BCC4B99C63}" srcOrd="0" destOrd="0" presId="urn:microsoft.com/office/officeart/2005/8/layout/vList5"/>
    <dgm:cxn modelId="{F438D459-074B-4C00-B7B2-C31DA80BB045}" type="presParOf" srcId="{75783FFE-2B02-4BEB-84B5-41BB5062A7DD}" destId="{2A229309-EAC8-4C4E-A090-FAFAFAA197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3A868-C5C1-4EBB-8011-E2292E19CFE5}">
      <dsp:nvSpPr>
        <dsp:cNvPr id="0" name=""/>
        <dsp:cNvSpPr/>
      </dsp:nvSpPr>
      <dsp:spPr>
        <a:xfrm>
          <a:off x="408262" y="295507"/>
          <a:ext cx="7968608" cy="13177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57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B050"/>
              </a:solidFill>
              <a:latin typeface="KG Cold Coffee" panose="02000505000000020004" pitchFamily="2" charset="0"/>
            </a:rPr>
            <a:t>Local</a:t>
          </a:r>
          <a:r>
            <a:rPr lang="en-US" sz="4000" kern="1200" dirty="0" smtClean="0">
              <a:latin typeface="KG Cold Coffee" panose="02000505000000020004" pitchFamily="2" charset="0"/>
            </a:rPr>
            <a:t>-the government of a community </a:t>
          </a:r>
          <a:endParaRPr lang="en-US" sz="4000" kern="1200" dirty="0">
            <a:latin typeface="KG Cold Coffee" panose="02000505000000020004" pitchFamily="2" charset="0"/>
          </a:endParaRPr>
        </a:p>
      </dsp:txBody>
      <dsp:txXfrm>
        <a:off x="408262" y="295507"/>
        <a:ext cx="7968608" cy="1317770"/>
      </dsp:txXfrm>
    </dsp:sp>
    <dsp:sp modelId="{54D47C66-BFBE-4076-BFF5-CB4E773C42C3}">
      <dsp:nvSpPr>
        <dsp:cNvPr id="0" name=""/>
        <dsp:cNvSpPr/>
      </dsp:nvSpPr>
      <dsp:spPr>
        <a:xfrm>
          <a:off x="218944" y="239737"/>
          <a:ext cx="922439" cy="13836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C8708-2CB3-4240-8867-FCECD57B2686}">
      <dsp:nvSpPr>
        <dsp:cNvPr id="0" name=""/>
        <dsp:cNvSpPr/>
      </dsp:nvSpPr>
      <dsp:spPr>
        <a:xfrm>
          <a:off x="530383" y="1954433"/>
          <a:ext cx="7724367" cy="13177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57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B050"/>
              </a:solidFill>
              <a:latin typeface="KG Cold Coffee" panose="02000505000000020004" pitchFamily="2" charset="0"/>
            </a:rPr>
            <a:t>State</a:t>
          </a:r>
          <a:r>
            <a:rPr lang="en-US" sz="4000" kern="1200" dirty="0" smtClean="0">
              <a:latin typeface="KG Cold Coffee" panose="02000505000000020004" pitchFamily="2" charset="0"/>
            </a:rPr>
            <a:t>-the government of a state  </a:t>
          </a:r>
          <a:endParaRPr lang="en-US" sz="4000" kern="1200" dirty="0">
            <a:latin typeface="KG Cold Coffee" panose="02000505000000020004" pitchFamily="2" charset="0"/>
          </a:endParaRPr>
        </a:p>
      </dsp:txBody>
      <dsp:txXfrm>
        <a:off x="530383" y="1954433"/>
        <a:ext cx="7724367" cy="1317770"/>
      </dsp:txXfrm>
    </dsp:sp>
    <dsp:sp modelId="{AB54D343-FB5D-4048-B784-C250CB17E74A}">
      <dsp:nvSpPr>
        <dsp:cNvPr id="0" name=""/>
        <dsp:cNvSpPr/>
      </dsp:nvSpPr>
      <dsp:spPr>
        <a:xfrm>
          <a:off x="141672" y="3652634"/>
          <a:ext cx="922439" cy="138365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E9A77-AF63-4D1C-A685-2F151E5FDCD4}">
      <dsp:nvSpPr>
        <dsp:cNvPr id="0" name=""/>
        <dsp:cNvSpPr/>
      </dsp:nvSpPr>
      <dsp:spPr>
        <a:xfrm>
          <a:off x="117910" y="3589732"/>
          <a:ext cx="8111433" cy="13177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57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KG Cold Coffee" panose="02000505000000020004" pitchFamily="2" charset="0"/>
            </a:rPr>
            <a:t>National</a:t>
          </a:r>
          <a:r>
            <a:rPr lang="en-US" sz="3600" kern="1200" dirty="0" smtClean="0">
              <a:latin typeface="KG Cold Coffee" panose="02000505000000020004" pitchFamily="2" charset="0"/>
            </a:rPr>
            <a:t>-the government of a country  </a:t>
          </a:r>
          <a:endParaRPr lang="en-US" sz="3600" kern="1200" dirty="0">
            <a:latin typeface="KG Cold Coffee" panose="02000505000000020004" pitchFamily="2" charset="0"/>
          </a:endParaRPr>
        </a:p>
      </dsp:txBody>
      <dsp:txXfrm>
        <a:off x="117910" y="3589732"/>
        <a:ext cx="8111433" cy="1317770"/>
      </dsp:txXfrm>
    </dsp:sp>
    <dsp:sp modelId="{7C5F7E1F-AF8B-45A2-BC59-794699A24BCE}">
      <dsp:nvSpPr>
        <dsp:cNvPr id="0" name=""/>
        <dsp:cNvSpPr/>
      </dsp:nvSpPr>
      <dsp:spPr>
        <a:xfrm>
          <a:off x="257576" y="1888233"/>
          <a:ext cx="922439" cy="138365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7C97D-D2BB-4FD5-BB4C-35AB14A54304}">
      <dsp:nvSpPr>
        <dsp:cNvPr id="0" name=""/>
        <dsp:cNvSpPr/>
      </dsp:nvSpPr>
      <dsp:spPr>
        <a:xfrm rot="5400000">
          <a:off x="4828539" y="-1725189"/>
          <a:ext cx="1397000" cy="52019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KG Cold Coffee" panose="02000505000000020004" pitchFamily="2" charset="0"/>
            </a:rPr>
            <a:t>The branch of government that makes laws </a:t>
          </a:r>
          <a:endParaRPr lang="en-US" sz="2200" kern="1200" dirty="0">
            <a:latin typeface="KG Cold Coffee" panose="02000505000000020004" pitchFamily="2" charset="0"/>
          </a:endParaRPr>
        </a:p>
      </dsp:txBody>
      <dsp:txXfrm rot="-5400000">
        <a:off x="2926079" y="245467"/>
        <a:ext cx="5133724" cy="1260608"/>
      </dsp:txXfrm>
    </dsp:sp>
    <dsp:sp modelId="{5DB53950-5A9C-49C1-AE3B-D70E687D593F}">
      <dsp:nvSpPr>
        <dsp:cNvPr id="0" name=""/>
        <dsp:cNvSpPr/>
      </dsp:nvSpPr>
      <dsp:spPr>
        <a:xfrm>
          <a:off x="0" y="2645"/>
          <a:ext cx="2926080" cy="1746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KG Cold Coffee" panose="02000505000000020004" pitchFamily="2" charset="0"/>
            </a:rPr>
            <a:t>Legislative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5245" y="87890"/>
        <a:ext cx="2755590" cy="1575760"/>
      </dsp:txXfrm>
    </dsp:sp>
    <dsp:sp modelId="{EB5E8A61-2236-42E9-82F2-C0A6F0783934}">
      <dsp:nvSpPr>
        <dsp:cNvPr id="0" name=""/>
        <dsp:cNvSpPr/>
      </dsp:nvSpPr>
      <dsp:spPr>
        <a:xfrm rot="5400000">
          <a:off x="4828539" y="108373"/>
          <a:ext cx="1397000" cy="5201920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KG Cold Coffee" panose="02000505000000020004" pitchFamily="2" charset="0"/>
            </a:rPr>
            <a:t>The branch of government that enforces laws </a:t>
          </a:r>
          <a:endParaRPr lang="en-US" sz="2200" kern="1200" dirty="0">
            <a:latin typeface="KG Cold Coffee" panose="02000505000000020004" pitchFamily="2" charset="0"/>
          </a:endParaRPr>
        </a:p>
      </dsp:txBody>
      <dsp:txXfrm rot="-5400000">
        <a:off x="2926079" y="2079029"/>
        <a:ext cx="5133724" cy="1260608"/>
      </dsp:txXfrm>
    </dsp:sp>
    <dsp:sp modelId="{A3F75070-1CCD-481B-84C5-F579683ADF9C}">
      <dsp:nvSpPr>
        <dsp:cNvPr id="0" name=""/>
        <dsp:cNvSpPr/>
      </dsp:nvSpPr>
      <dsp:spPr>
        <a:xfrm>
          <a:off x="0" y="1836208"/>
          <a:ext cx="2926080" cy="1746250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KG Cold Coffee" panose="02000505000000020004" pitchFamily="2" charset="0"/>
            </a:rPr>
            <a:t>Executive</a:t>
          </a:r>
          <a:endParaRPr lang="en-US" sz="3400" kern="1200" dirty="0">
            <a:solidFill>
              <a:schemeClr val="tx1"/>
            </a:solidFill>
            <a:latin typeface="KG Cold Coffee" panose="02000505000000020004" pitchFamily="2" charset="0"/>
          </a:endParaRPr>
        </a:p>
      </dsp:txBody>
      <dsp:txXfrm>
        <a:off x="85245" y="1921453"/>
        <a:ext cx="2755590" cy="1575760"/>
      </dsp:txXfrm>
    </dsp:sp>
    <dsp:sp modelId="{2A229309-EAC8-4C4E-A090-FAFAFAA19732}">
      <dsp:nvSpPr>
        <dsp:cNvPr id="0" name=""/>
        <dsp:cNvSpPr/>
      </dsp:nvSpPr>
      <dsp:spPr>
        <a:xfrm rot="5400000">
          <a:off x="4828539" y="1941936"/>
          <a:ext cx="1397000" cy="5201920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KG Cold Coffee" panose="02000505000000020004" pitchFamily="2" charset="0"/>
            </a:rPr>
            <a:t>The branch of government that decides what laws mean </a:t>
          </a:r>
          <a:endParaRPr lang="en-US" sz="2200" kern="1200" dirty="0">
            <a:latin typeface="KG Cold Coffee" panose="02000505000000020004" pitchFamily="2" charset="0"/>
          </a:endParaRPr>
        </a:p>
      </dsp:txBody>
      <dsp:txXfrm rot="-5400000">
        <a:off x="2926079" y="3912592"/>
        <a:ext cx="5133724" cy="1260608"/>
      </dsp:txXfrm>
    </dsp:sp>
    <dsp:sp modelId="{294B759E-2CD6-4F07-A852-D7BCC4B99C63}">
      <dsp:nvSpPr>
        <dsp:cNvPr id="0" name=""/>
        <dsp:cNvSpPr/>
      </dsp:nvSpPr>
      <dsp:spPr>
        <a:xfrm>
          <a:off x="0" y="3669771"/>
          <a:ext cx="2926080" cy="174625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KG Cold Coffee" panose="02000505000000020004" pitchFamily="2" charset="0"/>
            </a:rPr>
            <a:t>Judicial</a:t>
          </a:r>
          <a:r>
            <a:rPr lang="en-US" sz="3400" kern="1200" dirty="0" smtClean="0">
              <a:solidFill>
                <a:schemeClr val="tx1"/>
              </a:solidFill>
            </a:rPr>
            <a:t> 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85245" y="3755016"/>
        <a:ext cx="2755590" cy="157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2AC4B-874C-40DB-B2E9-B7545DDF98F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88DD-281F-49BF-91B7-FD3DDE07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88DD-281F-49BF-91B7-FD3DDE0751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1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8504" y="906038"/>
            <a:ext cx="10515600" cy="1798525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KG Cold Coffee" panose="02000505000000020004" pitchFamily="2" charset="0"/>
                <a:ea typeface="2peas" panose="02000603000000000000" pitchFamily="2" charset="0"/>
              </a:rPr>
              <a:t>government</a:t>
            </a:r>
            <a:endParaRPr lang="en-US" sz="11500" dirty="0">
              <a:latin typeface="KG Cold Coffee" panose="02000505000000020004" pitchFamily="2" charset="0"/>
              <a:ea typeface="2peas" panose="02000603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9715" y="3309870"/>
            <a:ext cx="10515600" cy="29363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 system of laws and leaders that helps keep people safe and protect their rights </a:t>
            </a:r>
            <a:endParaRPr lang="en-US" sz="48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6000" dirty="0">
              <a:latin typeface="KG Cold Coffee" panose="02000505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676" y="5269977"/>
            <a:ext cx="1789481" cy="14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210613"/>
            <a:ext cx="5157787" cy="12944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0" dirty="0">
                <a:latin typeface="KG Cold Coffee" panose="02000505000000020004" pitchFamily="2" charset="0"/>
              </a:rPr>
              <a:t>s</a:t>
            </a:r>
            <a:r>
              <a:rPr lang="en-US" sz="5400" b="0" dirty="0" smtClean="0">
                <a:latin typeface="KG Cold Coffee" panose="02000505000000020004" pitchFamily="2" charset="0"/>
              </a:rPr>
              <a:t>enator</a:t>
            </a:r>
            <a:r>
              <a:rPr lang="en-US" sz="6600" dirty="0" smtClean="0">
                <a:latin typeface="KG Cold Coffee" panose="02000505000000020004" pitchFamily="2" charset="0"/>
              </a:rPr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KG Cold Coffee" panose="02000505000000020004" pitchFamily="2" charset="0"/>
              </a:rPr>
              <a:t>a </a:t>
            </a:r>
            <a:r>
              <a:rPr lang="en-US" sz="4000" dirty="0" smtClean="0">
                <a:latin typeface="KG Cold Coffee" panose="02000505000000020004" pitchFamily="2" charset="0"/>
              </a:rPr>
              <a:t>member of the Senate </a:t>
            </a:r>
            <a:endParaRPr lang="en-US" sz="40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97575" y="1210614"/>
            <a:ext cx="5357813" cy="129446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400" b="0" dirty="0">
                <a:latin typeface="KG Cold Coffee" panose="02000505000000020004" pitchFamily="2" charset="0"/>
              </a:rPr>
              <a:t>r</a:t>
            </a:r>
            <a:r>
              <a:rPr lang="en-US" sz="4400" b="0" dirty="0" smtClean="0">
                <a:latin typeface="KG Cold Coffee" panose="02000505000000020004" pitchFamily="2" charset="0"/>
              </a:rPr>
              <a:t>epresentative</a:t>
            </a:r>
            <a:r>
              <a:rPr lang="en-US" sz="4000" b="0" dirty="0" smtClean="0">
                <a:latin typeface="KG Cold Coffee" panose="02000505000000020004" pitchFamily="2" charset="0"/>
              </a:rPr>
              <a:t> </a:t>
            </a:r>
            <a:endParaRPr lang="en-US" sz="4000" b="0" dirty="0">
              <a:latin typeface="KG Cold Coffee" panose="02000505000000020004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5" y="2505075"/>
            <a:ext cx="5357813" cy="36845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KG Cold Coffee" panose="02000505000000020004" pitchFamily="2" charset="0"/>
              </a:rPr>
              <a:t>a member of the House of Representatives </a:t>
            </a:r>
            <a:endParaRPr lang="en-US" sz="3600" dirty="0">
              <a:latin typeface="KG Cold Coffee" panose="02000505000000020004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519" y="4232899"/>
            <a:ext cx="1804111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8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33233026"/>
              </p:ext>
            </p:extLst>
          </p:nvPr>
        </p:nvGraphicFramePr>
        <p:xfrm>
          <a:off x="1311903" y="1609859"/>
          <a:ext cx="8785134" cy="503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56079" y="193184"/>
            <a:ext cx="60917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G Cold Coffee" panose="02000505000000020004" pitchFamily="2" charset="0"/>
              </a:rPr>
              <a:t>The Three Levels of Government </a:t>
            </a:r>
            <a:endParaRPr lang="en-US" sz="4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2322"/>
          </a:xfrm>
        </p:spPr>
        <p:txBody>
          <a:bodyPr>
            <a:normAutofit/>
          </a:bodyPr>
          <a:lstStyle/>
          <a:p>
            <a:pPr algn="ctr"/>
            <a:r>
              <a:rPr lang="en-US" sz="10700" dirty="0" smtClean="0">
                <a:latin typeface="KG Cold Coffee" panose="02000505000000020004" pitchFamily="2" charset="0"/>
              </a:rPr>
              <a:t>constitution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06" y="2848828"/>
            <a:ext cx="10515600" cy="3429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 plan written for the government 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69" y="4309927"/>
            <a:ext cx="3143061" cy="21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2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635582"/>
            <a:ext cx="10515600" cy="3022019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latin typeface="KG Cold Coffee" panose="02000505000000020004" pitchFamily="2" charset="0"/>
              </a:rPr>
              <a:t>l</a:t>
            </a:r>
            <a:r>
              <a:rPr lang="en-US" sz="8000" dirty="0" smtClean="0">
                <a:latin typeface="KG Cold Coffee" panose="02000505000000020004" pitchFamily="2" charset="0"/>
              </a:rPr>
              <a:t>imited government</a:t>
            </a:r>
            <a:endParaRPr lang="en-US" sz="80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989" y="3472389"/>
            <a:ext cx="10515600" cy="21428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government can do only what the people has given it the power to do 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6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65308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capital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1384"/>
            <a:ext cx="10515600" cy="31810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th</a:t>
            </a:r>
            <a:r>
              <a:rPr lang="en-US" sz="5400" dirty="0" smtClean="0">
                <a:latin typeface="KG Cold Coffee" panose="02000505000000020004" pitchFamily="2" charset="0"/>
              </a:rPr>
              <a:t>e city where the government is located </a:t>
            </a:r>
          </a:p>
          <a:p>
            <a:pPr marL="0" indent="0" algn="ctr">
              <a:buNone/>
            </a:pPr>
            <a:endParaRPr lang="en-US" sz="5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Lansing is Michigan’s capital. </a:t>
            </a:r>
            <a:endParaRPr lang="en-US" sz="4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2" y="927279"/>
            <a:ext cx="1596176" cy="212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44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597" y="468157"/>
            <a:ext cx="10515600" cy="2403832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governor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523" y="3013656"/>
            <a:ext cx="10516674" cy="282047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21600" dirty="0" smtClean="0">
                <a:latin typeface="KG Cold Coffee" panose="02000505000000020004" pitchFamily="2" charset="0"/>
              </a:rPr>
              <a:t>the</a:t>
            </a:r>
            <a:r>
              <a:rPr lang="en-US" sz="21600" dirty="0" smtClean="0">
                <a:latin typeface="KG Cold Coffee" panose="02000505000000020004" pitchFamily="2" charset="0"/>
              </a:rPr>
              <a:t> leader of the state</a:t>
            </a:r>
          </a:p>
          <a:p>
            <a:pPr marL="0" indent="0" algn="ctr">
              <a:buNone/>
            </a:pPr>
            <a:endParaRPr lang="en-US" sz="160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1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Michigan’s governor lives and works in Lansing, the capital. </a:t>
            </a:r>
          </a:p>
          <a:p>
            <a:pPr marL="0" indent="0" algn="ctr">
              <a:buNone/>
            </a:pPr>
            <a:endParaRPr lang="en-US" sz="5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54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 </a:t>
            </a:r>
            <a:endParaRPr lang="en-US" sz="5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6" y="5204323"/>
            <a:ext cx="2325711" cy="154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4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court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9870"/>
            <a:ext cx="10515600" cy="301365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place where a trial is held – the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 </a:t>
            </a:r>
            <a:r>
              <a:rPr lang="en-US" sz="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Supreme Court</a:t>
            </a:r>
            <a:r>
              <a:rPr lang="en-US" sz="6000" dirty="0" smtClean="0">
                <a:latin typeface="KG Cold Coffee" panose="02000505000000020004" pitchFamily="2" charset="0"/>
              </a:rPr>
              <a:t> is the highest court in Michigan. </a:t>
            </a:r>
            <a:endParaRPr lang="en-US" sz="60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420" y="1419160"/>
            <a:ext cx="1722730" cy="836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5" y="1419160"/>
            <a:ext cx="1809598" cy="129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9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17511440"/>
              </p:ext>
            </p:extLst>
          </p:nvPr>
        </p:nvGraphicFramePr>
        <p:xfrm>
          <a:off x="1967605" y="133785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8139" y="126736"/>
            <a:ext cx="8958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Cold Coffee" panose="02000505000000020004" pitchFamily="2" charset="0"/>
              </a:rPr>
              <a:t>The Three Branches of Government </a:t>
            </a:r>
            <a:endParaRPr lang="en-US" sz="4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09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11" y="712854"/>
            <a:ext cx="10515600" cy="2410273"/>
          </a:xfrm>
        </p:spPr>
        <p:txBody>
          <a:bodyPr>
            <a:noAutofit/>
          </a:bodyPr>
          <a:lstStyle/>
          <a:p>
            <a:pPr algn="ctr"/>
            <a:r>
              <a:rPr lang="en-US" sz="10300" dirty="0" smtClean="0">
                <a:latin typeface="KG Cold Coffee" panose="02000505000000020004" pitchFamily="2" charset="0"/>
              </a:rPr>
              <a:t>legislature</a:t>
            </a:r>
            <a:endParaRPr lang="en-US" sz="17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3541689"/>
            <a:ext cx="10696977" cy="3065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name of Michigan’s legislative branch </a:t>
            </a:r>
            <a:endParaRPr lang="en-US" sz="48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The Michigan legislature is made up of the House of Representatives and Senate. </a:t>
            </a:r>
            <a:endParaRPr lang="en-US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8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judge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person who is in charge of the court </a:t>
            </a:r>
            <a:endParaRPr lang="en-US" sz="5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653" y="1396114"/>
            <a:ext cx="1819656" cy="17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73" y="826749"/>
            <a:ext cx="10515600" cy="2264179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KG Cold Coffee" panose="02000505000000020004" pitchFamily="2" charset="0"/>
              </a:rPr>
              <a:t>t</a:t>
            </a:r>
            <a:r>
              <a:rPr lang="en-US" sz="9600" dirty="0" smtClean="0">
                <a:latin typeface="KG Cold Coffee" panose="02000505000000020004" pitchFamily="2" charset="0"/>
              </a:rPr>
              <a:t>he common good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927" y="3438660"/>
            <a:ext cx="10515600" cy="2434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people working together for the benefit of everybody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trial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28913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w</a:t>
            </a:r>
            <a:r>
              <a:rPr lang="en-US" sz="5400" dirty="0" smtClean="0">
                <a:latin typeface="KG Cold Coffee" panose="02000505000000020004" pitchFamily="2" charset="0"/>
              </a:rPr>
              <a:t>hen a crime or conflict is handled in a court </a:t>
            </a:r>
          </a:p>
          <a:p>
            <a:pPr marL="0" indent="0" algn="ctr">
              <a:buNone/>
            </a:pPr>
            <a:endParaRPr lang="en-US" sz="54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A person went to trial for stealing a car. </a:t>
            </a:r>
            <a:endParaRPr lang="en-US" sz="54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272" y="365125"/>
            <a:ext cx="2018617" cy="253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0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jury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28913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a</a:t>
            </a:r>
            <a:r>
              <a:rPr lang="en-US" sz="5400" dirty="0" smtClean="0">
                <a:latin typeface="KG Cold Coffee" panose="02000505000000020004" pitchFamily="2" charset="0"/>
              </a:rPr>
              <a:t> group of citizens who listen to the evidence at a trial and decide if the law has been broken</a:t>
            </a:r>
            <a:endParaRPr lang="en-US" sz="5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95" y="1090408"/>
            <a:ext cx="2823236" cy="193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9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f</a:t>
            </a:r>
            <a:r>
              <a:rPr lang="en-US" sz="10300" dirty="0" smtClean="0">
                <a:latin typeface="KG Cold Coffee" panose="02000505000000020004" pitchFamily="2" charset="0"/>
              </a:rPr>
              <a:t>reedom of speech</a:t>
            </a:r>
            <a:endParaRPr lang="en-US" sz="17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right to say what you want and to talk about your beliefs, ideas, and feelings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47" y="1944465"/>
            <a:ext cx="1635863" cy="16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18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f</a:t>
            </a:r>
            <a:r>
              <a:rPr lang="en-US" sz="10300" dirty="0" smtClean="0">
                <a:latin typeface="KG Cold Coffee" panose="02000505000000020004" pitchFamily="2" charset="0"/>
              </a:rPr>
              <a:t>reedom of religion</a:t>
            </a:r>
            <a:endParaRPr lang="en-US" sz="17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right to have any religious beliefs you want or no religious beliefs at all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23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latin typeface="KG Cold Coffee" panose="02000505000000020004" pitchFamily="2" charset="0"/>
              </a:rPr>
              <a:t>c</a:t>
            </a:r>
            <a:r>
              <a:rPr lang="en-US" sz="8800" dirty="0" smtClean="0">
                <a:latin typeface="KG Cold Coffee" panose="02000505000000020004" pitchFamily="2" charset="0"/>
              </a:rPr>
              <a:t>ivic responsibilities</a:t>
            </a:r>
            <a:endParaRPr lang="en-US" sz="13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hings citizens are supposed to do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voting and obeying laws </a:t>
            </a:r>
            <a:endParaRPr lang="en-US" sz="44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97" y="3067097"/>
            <a:ext cx="1720901" cy="185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33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KG Cold Coffee" panose="02000505000000020004" pitchFamily="2" charset="0"/>
              </a:rPr>
              <a:t>voting</a:t>
            </a:r>
            <a:endParaRPr lang="en-US" sz="13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way leaders are chosen in our country</a:t>
            </a:r>
            <a:endParaRPr lang="en-US" sz="44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8245"/>
            <a:ext cx="2128548" cy="2116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899" y="998245"/>
            <a:ext cx="1807769" cy="1578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725" y="4751580"/>
            <a:ext cx="1827886" cy="182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6571"/>
          </a:xfrm>
        </p:spPr>
        <p:txBody>
          <a:bodyPr>
            <a:no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i</a:t>
            </a:r>
            <a:r>
              <a:rPr lang="en-US" sz="11500" dirty="0" smtClean="0">
                <a:latin typeface="KG Cold Coffee" panose="02000505000000020004" pitchFamily="2" charset="0"/>
              </a:rPr>
              <a:t>ndividual rights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91696"/>
            <a:ext cx="10515600" cy="27110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hings one person is entitled to have or to do </a:t>
            </a:r>
            <a:endParaRPr lang="en-US" sz="5400" dirty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867" y="2283160"/>
            <a:ext cx="1590142" cy="180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7934"/>
          </a:xfrm>
        </p:spPr>
        <p:txBody>
          <a:bodyPr>
            <a:no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p</a:t>
            </a:r>
            <a:r>
              <a:rPr lang="en-US" sz="11500" dirty="0" smtClean="0">
                <a:latin typeface="KG Cold Coffee" panose="02000505000000020004" pitchFamily="2" charset="0"/>
              </a:rPr>
              <a:t>ublic services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4" y="4095481"/>
            <a:ext cx="10515600" cy="2266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hings that a government does for people </a:t>
            </a:r>
            <a:endParaRPr lang="en-US" sz="5400" dirty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09" y="2762041"/>
            <a:ext cx="1666037" cy="182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9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400" dirty="0">
                <a:latin typeface="KG Cold Coffee" panose="02000505000000020004" pitchFamily="2" charset="0"/>
              </a:rPr>
              <a:t>s</a:t>
            </a:r>
            <a:r>
              <a:rPr lang="en-US" sz="12400" dirty="0" smtClean="0">
                <a:latin typeface="KG Cold Coffee" panose="02000505000000020004" pitchFamily="2" charset="0"/>
              </a:rPr>
              <a:t>tate government</a:t>
            </a:r>
            <a:endParaRPr lang="en-US" sz="12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93206"/>
            <a:ext cx="10515600" cy="28977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A government of one of the 50 states </a:t>
            </a:r>
            <a:endParaRPr lang="en-US" sz="4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The state government of Michigan is in Lansing. </a:t>
            </a:r>
            <a:endParaRPr lang="en-US" sz="40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61" y="4346619"/>
            <a:ext cx="1430672" cy="214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21264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republic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129565"/>
            <a:ext cx="10515600" cy="34515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 government where people hold the power of government and choose leaders to make laws and decisions for them </a:t>
            </a:r>
            <a:endParaRPr lang="en-US" sz="48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656823"/>
            <a:ext cx="10515600" cy="2614411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KG Cold Coffee" panose="02000505000000020004" pitchFamily="2" charset="0"/>
              </a:rPr>
              <a:t>r</a:t>
            </a:r>
            <a:r>
              <a:rPr lang="en-US" sz="8800" dirty="0" smtClean="0">
                <a:latin typeface="KG Cold Coffee" panose="02000505000000020004" pitchFamily="2" charset="0"/>
              </a:rPr>
              <a:t>epresentative </a:t>
            </a:r>
            <a:br>
              <a:rPr lang="en-US" sz="8800" dirty="0" smtClean="0">
                <a:latin typeface="KG Cold Coffee" panose="02000505000000020004" pitchFamily="2" charset="0"/>
              </a:rPr>
            </a:br>
            <a:r>
              <a:rPr lang="en-US" sz="8800" dirty="0" smtClean="0">
                <a:latin typeface="KG Cold Coffee" panose="02000505000000020004" pitchFamily="2" charset="0"/>
              </a:rPr>
              <a:t>government</a:t>
            </a:r>
            <a:endParaRPr lang="en-US" sz="8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79" y="3709115"/>
            <a:ext cx="10515600" cy="274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p</a:t>
            </a:r>
            <a:r>
              <a:rPr lang="en-US" sz="4800" dirty="0" smtClean="0">
                <a:latin typeface="KG Cold Coffee" panose="02000505000000020004" pitchFamily="2" charset="0"/>
              </a:rPr>
              <a:t>eople elect representatives to make laws for them and be their leaders 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853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elect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3567448"/>
            <a:ext cx="10515600" cy="2653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t</a:t>
            </a:r>
            <a:r>
              <a:rPr lang="en-US" sz="4400" dirty="0" smtClean="0">
                <a:latin typeface="KG Cold Coffee" panose="02000505000000020004" pitchFamily="2" charset="0"/>
              </a:rPr>
              <a:t>o choose someone by voting</a:t>
            </a:r>
          </a:p>
          <a:p>
            <a:pPr marL="0" indent="0" algn="ctr">
              <a:buNone/>
            </a:pPr>
            <a:endParaRPr lang="en-US" sz="4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</a:t>
            </a:r>
            <a:r>
              <a:rPr lang="en-US" sz="2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People  vote for someone through elections.  </a:t>
            </a:r>
            <a:endParaRPr lang="en-US" sz="66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504" y="1204108"/>
            <a:ext cx="1589227" cy="1820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76" y="1765357"/>
            <a:ext cx="1815998" cy="153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7" y="2336630"/>
            <a:ext cx="1801325" cy="1767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987" y="468156"/>
            <a:ext cx="10515600" cy="330535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KG Cold Coffee" panose="02000505000000020004" pitchFamily="2" charset="0"/>
              </a:rPr>
              <a:t>House of Representatives and Senate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90" y="4198514"/>
            <a:ext cx="10515600" cy="20219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th</a:t>
            </a:r>
            <a:r>
              <a:rPr lang="en-US" sz="4800" dirty="0" smtClean="0">
                <a:latin typeface="KG Cold Coffee" panose="02000505000000020004" pitchFamily="2" charset="0"/>
              </a:rPr>
              <a:t>e two groups that make up the law-making branch of Michigan government  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418</Words>
  <Application>Microsoft Office PowerPoint</Application>
  <PresentationFormat>Widescreen</PresentationFormat>
  <Paragraphs>79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2peas</vt:lpstr>
      <vt:lpstr>Arial</vt:lpstr>
      <vt:lpstr>Calibri</vt:lpstr>
      <vt:lpstr>Calibri Light</vt:lpstr>
      <vt:lpstr>KG Cold Coffee</vt:lpstr>
      <vt:lpstr>Office Theme</vt:lpstr>
      <vt:lpstr>government</vt:lpstr>
      <vt:lpstr>the common good</vt:lpstr>
      <vt:lpstr>individual rights</vt:lpstr>
      <vt:lpstr>public services</vt:lpstr>
      <vt:lpstr>state government</vt:lpstr>
      <vt:lpstr>republic</vt:lpstr>
      <vt:lpstr>representative  government</vt:lpstr>
      <vt:lpstr>elect</vt:lpstr>
      <vt:lpstr>House of Representatives and Senate</vt:lpstr>
      <vt:lpstr>PowerPoint Presentation</vt:lpstr>
      <vt:lpstr>PowerPoint Presentation</vt:lpstr>
      <vt:lpstr>constitution</vt:lpstr>
      <vt:lpstr>limited government</vt:lpstr>
      <vt:lpstr>capital</vt:lpstr>
      <vt:lpstr>governor</vt:lpstr>
      <vt:lpstr>court</vt:lpstr>
      <vt:lpstr>PowerPoint Presentation</vt:lpstr>
      <vt:lpstr>legislature</vt:lpstr>
      <vt:lpstr>judge</vt:lpstr>
      <vt:lpstr>trial</vt:lpstr>
      <vt:lpstr>jury</vt:lpstr>
      <vt:lpstr>freedom of speech</vt:lpstr>
      <vt:lpstr>freedom of religion</vt:lpstr>
      <vt:lpstr>civic responsibilities</vt:lpstr>
      <vt:lpstr>voting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</dc:title>
  <dc:creator>Emily Georgoff</dc:creator>
  <cp:lastModifiedBy>Emily Georgoff</cp:lastModifiedBy>
  <cp:revision>48</cp:revision>
  <dcterms:created xsi:type="dcterms:W3CDTF">2014-07-17T03:57:05Z</dcterms:created>
  <dcterms:modified xsi:type="dcterms:W3CDTF">2014-07-22T16:29:29Z</dcterms:modified>
</cp:coreProperties>
</file>