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2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87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43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5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6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5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9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FBAA-3D65-433E-A068-3CBFEDD8234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6D9274-F7DA-4674-B20B-FAC602C8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higan.gov/documents/mhc_mhm_statesymbols2002_47909_7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Vegetation and Climate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087099" cy="1801327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SS Lesson 4</a:t>
            </a:r>
          </a:p>
          <a:p>
            <a:endParaRPr lang="en-US" dirty="0"/>
          </a:p>
          <a:p>
            <a:r>
              <a:rPr lang="en-US" sz="2900" b="1" dirty="0" smtClean="0">
                <a:latin typeface="Comic Sans MS" panose="030F0702030302020204" pitchFamily="66" charset="0"/>
              </a:rPr>
              <a:t>I can use special purpose maps to identify natural (physical) characteristics in Michigan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Michigan’s State Symbols 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www.michigan.gov/documents/mhc_mhm_statesymbols2002_47909_7.pdf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omic Sans MS" panose="030F0702030302020204" pitchFamily="66" charset="0"/>
              </a:rPr>
              <a:t>Michigan’s Vegetation 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smtClean="0">
                <a:latin typeface="Comic Sans MS" panose="030F0702030302020204" pitchFamily="66" charset="0"/>
              </a:rPr>
              <a:t>Vegetation</a:t>
            </a:r>
            <a:r>
              <a:rPr lang="en-US" sz="3200" dirty="0" smtClean="0">
                <a:latin typeface="Comic Sans MS" panose="030F0702030302020204" pitchFamily="66" charset="0"/>
              </a:rPr>
              <a:t> means plants of an area. </a:t>
            </a:r>
          </a:p>
          <a:p>
            <a:pPr marL="0" indent="0" algn="ctr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Vegetation in Michigan:</a:t>
            </a: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                      forests (trees) </a:t>
            </a:r>
          </a:p>
          <a:p>
            <a:pPr marL="0" indent="0"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                    </a:t>
            </a:r>
            <a:r>
              <a:rPr lang="en-US" sz="2800" dirty="0" smtClean="0">
                <a:latin typeface="Comic Sans MS" panose="030F0702030302020204" pitchFamily="66" charset="0"/>
              </a:rPr>
              <a:t>Apple blossom trees – orchards  </a:t>
            </a: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                      wildflowers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0" y="4175806"/>
            <a:ext cx="2808867" cy="1865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02" y="3896946"/>
            <a:ext cx="3763889" cy="2822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17" y="613408"/>
            <a:ext cx="3364660" cy="2553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69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Special Purpose Maps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7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Maps that show characteristics of an area </a:t>
            </a:r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Ex: Michigan’s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vegetation</a:t>
            </a:r>
            <a:r>
              <a:rPr lang="en-US" sz="2400" dirty="0" smtClean="0">
                <a:latin typeface="Comic Sans MS" panose="030F0702030302020204" pitchFamily="66" charset="0"/>
              </a:rPr>
              <a:t> (plants)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580" y="591530"/>
            <a:ext cx="4970153" cy="5429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96" y="2771361"/>
            <a:ext cx="3405695" cy="3725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291" y="2351391"/>
            <a:ext cx="2157899" cy="19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omic Sans MS" panose="030F0702030302020204" pitchFamily="66" charset="0"/>
              </a:rPr>
              <a:t>Michigan’s Orchards 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733" y="1583045"/>
            <a:ext cx="6320183" cy="498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916" y="2882856"/>
            <a:ext cx="2158171" cy="1908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44" y="2322001"/>
            <a:ext cx="1941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is the location of Michigan’s orchards different from forests?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omic Sans MS" panose="030F0702030302020204" pitchFamily="66" charset="0"/>
              </a:rPr>
              <a:t>Michigan’s Climate 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Climate</a:t>
            </a:r>
            <a:r>
              <a:rPr lang="en-US" sz="2800" dirty="0" smtClean="0">
                <a:latin typeface="Comic Sans MS" panose="030F0702030302020204" pitchFamily="66" charset="0"/>
              </a:rPr>
              <a:t> is a period of weather over time.</a:t>
            </a:r>
          </a:p>
          <a:p>
            <a:pPr marL="0" indent="0" algn="ctr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type of weather does Michigan have? </a:t>
            </a:r>
          </a:p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Winter:</a:t>
            </a:r>
            <a:r>
              <a:rPr lang="en-US" sz="2800" dirty="0" smtClean="0">
                <a:latin typeface="Comic Sans MS" panose="030F0702030302020204" pitchFamily="66" charset="0"/>
              </a:rPr>
              <a:t> cold, snowy, icy</a:t>
            </a:r>
          </a:p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Spring</a:t>
            </a:r>
            <a:r>
              <a:rPr lang="en-US" sz="2800" dirty="0" smtClean="0">
                <a:latin typeface="Comic Sans MS" panose="030F0702030302020204" pitchFamily="66" charset="0"/>
              </a:rPr>
              <a:t>: rainy, cloudy, cool</a:t>
            </a:r>
          </a:p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Summer</a:t>
            </a:r>
            <a:r>
              <a:rPr lang="en-US" sz="2800" dirty="0" smtClean="0">
                <a:latin typeface="Comic Sans MS" panose="030F0702030302020204" pitchFamily="66" charset="0"/>
              </a:rPr>
              <a:t>: sunny, warm, humid</a:t>
            </a:r>
          </a:p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Fall:</a:t>
            </a:r>
            <a:r>
              <a:rPr lang="en-US" sz="2800" dirty="0" smtClean="0">
                <a:latin typeface="Comic Sans MS" panose="030F0702030302020204" pitchFamily="66" charset="0"/>
              </a:rPr>
              <a:t> cool, windy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55" y="3169139"/>
            <a:ext cx="2992680" cy="3241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1" y="898042"/>
            <a:ext cx="1019556" cy="1032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72" y="343504"/>
            <a:ext cx="1386927" cy="1448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8" y="4426259"/>
            <a:ext cx="1399946" cy="17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Michigan’s Average Temperature Map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252" y="1587096"/>
            <a:ext cx="5695747" cy="49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Michigan’s Precipitation (rainfall)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696" y="1476056"/>
            <a:ext cx="7469944" cy="52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Michigan’s Climate and The Great Lakes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The Great Lakes affects Michigan’s climate – being near large bodies of water can affect an area’s temperature and precipitation! 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“Lake Effect” </a:t>
            </a:r>
            <a:r>
              <a:rPr lang="en-US" sz="3200" dirty="0" smtClean="0">
                <a:latin typeface="Comic Sans MS" panose="030F0702030302020204" pitchFamily="66" charset="0"/>
              </a:rPr>
              <a:t>– areas tend to get more precipitation (snow, rain, sleet) and are colder!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46" y="3169053"/>
            <a:ext cx="3012831" cy="3102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41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763" y="182880"/>
            <a:ext cx="7118252" cy="65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188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Trebuchet MS</vt:lpstr>
      <vt:lpstr>Wingdings 3</vt:lpstr>
      <vt:lpstr>Facet</vt:lpstr>
      <vt:lpstr>Vegetation and Climate </vt:lpstr>
      <vt:lpstr>Michigan’s Vegetation </vt:lpstr>
      <vt:lpstr>Special Purpose Maps  </vt:lpstr>
      <vt:lpstr>Michigan’s Orchards </vt:lpstr>
      <vt:lpstr>Michigan’s Climate </vt:lpstr>
      <vt:lpstr>Michigan’s Average Temperature Map </vt:lpstr>
      <vt:lpstr>Michigan’s Precipitation (rainfall) </vt:lpstr>
      <vt:lpstr>Michigan’s Climate and The Great Lakes </vt:lpstr>
      <vt:lpstr>PowerPoint Presentation</vt:lpstr>
      <vt:lpstr>Michigan’s State Symbols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Lesson 4</dc:title>
  <dc:creator>Emily Georgoff</dc:creator>
  <cp:lastModifiedBy>Emily Georgoff</cp:lastModifiedBy>
  <cp:revision>6</cp:revision>
  <dcterms:created xsi:type="dcterms:W3CDTF">2014-09-23T04:06:49Z</dcterms:created>
  <dcterms:modified xsi:type="dcterms:W3CDTF">2014-09-23T04:45:37Z</dcterms:modified>
</cp:coreProperties>
</file>