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4247-305F-4E41-BECE-FA00830FA926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D1AF-6B67-44C6-83CB-D563DBCE4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6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1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D1AF-6B67-44C6-83CB-D563DBCE47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A1475-ED66-4651-9AD3-E62B83158C07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429F32-BEB9-4030-AC9D-ED3EC62540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981200"/>
            <a:ext cx="4879848" cy="1905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What is a Scientist?</a:t>
            </a:r>
            <a:endParaRPr lang="en-US" sz="7200" dirty="0"/>
          </a:p>
        </p:txBody>
      </p:sp>
      <p:pic>
        <p:nvPicPr>
          <p:cNvPr id="101380" name="Picture 4" descr="http://www.actelion.de/UniNet/extern/extimgres.nsf/Lookup/MKOE-7C7FJB/$file/sci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9780">
            <a:off x="1433380" y="1786630"/>
            <a:ext cx="2461658" cy="364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914400"/>
            <a:ext cx="25908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weather.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meteorologist.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2098" name="Picture 2" descr="http://thesituationist.files.wordpress.com/2009/06/storm-chas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2098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plants.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botanist.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0050" name="Picture 2" descr="http://www.salemdailyphoto.com/pics/artfair_botani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2098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space. This scientist is an </a:t>
            </a:r>
            <a:r>
              <a:rPr lang="en-US" sz="2800" dirty="0" smtClean="0">
                <a:solidFill>
                  <a:srgbClr val="0070C0"/>
                </a:solidFill>
              </a:rPr>
              <a:t>astronomer.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http://www.mreclipse.com/SEphoto/TSE2001/image/T01-w409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774" r="10774" b="6081"/>
          <a:stretch>
            <a:fillRect/>
          </a:stretch>
        </p:blipFill>
        <p:spPr bwMode="auto">
          <a:xfrm rot="420000">
            <a:off x="3500363" y="1200408"/>
            <a:ext cx="4617720" cy="3692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4384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volcanoes. This scientist is an </a:t>
            </a:r>
            <a:r>
              <a:rPr lang="en-US" sz="2800" dirty="0" smtClean="0">
                <a:solidFill>
                  <a:srgbClr val="0070C0"/>
                </a:solidFill>
              </a:rPr>
              <a:t>volcanologist.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6194" name="Picture 2" descr="http://www.volcanovideo.com/p5cga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220" r="1322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4384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insects. This scientist is an </a:t>
            </a:r>
            <a:r>
              <a:rPr lang="en-US" sz="2800" dirty="0" smtClean="0">
                <a:solidFill>
                  <a:srgbClr val="0070C0"/>
                </a:solidFill>
              </a:rPr>
              <a:t>entomologist.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8242" name="Picture 2" descr="http://www.bugsforthugs.com/wp-content/uploads/2006/09/P1010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3888" r="138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743200" cy="4169905"/>
          </a:xfrm>
        </p:spPr>
        <p:txBody>
          <a:bodyPr>
            <a:noAutofit/>
          </a:bodyPr>
          <a:lstStyle/>
          <a:p>
            <a:r>
              <a:rPr lang="en-US" sz="4800" dirty="0" smtClean="0"/>
              <a:t>You can be a </a:t>
            </a:r>
            <a:r>
              <a:rPr lang="en-US" sz="4800" dirty="0" smtClean="0">
                <a:solidFill>
                  <a:srgbClr val="0070C0"/>
                </a:solidFill>
              </a:rPr>
              <a:t>scientist</a:t>
            </a:r>
            <a:r>
              <a:rPr lang="en-US" sz="4800" dirty="0" smtClean="0"/>
              <a:t>, too!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40290" name="Picture 2" descr="http://volumeone.org/assets/images/articles/9/379/header/original/379_9cdd4775b4f9d6ec792296944504da6a3aecdc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8070" r="8070"/>
          <a:stretch>
            <a:fillRect/>
          </a:stretch>
        </p:blipFill>
        <p:spPr bwMode="auto">
          <a:xfrm>
            <a:off x="3498850" y="1181100"/>
            <a:ext cx="4618038" cy="39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762000"/>
            <a:ext cx="2209800" cy="424610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Scientists</a:t>
            </a:r>
            <a:r>
              <a:rPr lang="en-US" sz="4000" dirty="0" smtClean="0"/>
              <a:t> study the world around us.</a:t>
            </a:r>
            <a:endParaRPr lang="en-US" sz="4000" dirty="0"/>
          </a:p>
        </p:txBody>
      </p:sp>
      <p:pic>
        <p:nvPicPr>
          <p:cNvPr id="142338" name="Picture 2" descr="http://www.bestsciencesupplies.com/images/firsttemplate/scientist%20with%20microscop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941" r="394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1371600"/>
            <a:ext cx="2590800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how things work and help make them work better. This scientist is an </a:t>
            </a:r>
            <a:r>
              <a:rPr lang="en-US" sz="2800" dirty="0" smtClean="0">
                <a:solidFill>
                  <a:srgbClr val="0070C0"/>
                </a:solidFill>
              </a:rPr>
              <a:t>engineer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 descr="http://germany.iiepassport.org/images/engineer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5146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the human body and help us stay healthy.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doctor.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5474" name="Picture 2" descr="http://www.mydochub.com/images/doctor-default-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382" b="73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762000"/>
            <a:ext cx="2209800" cy="42461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help design new buildings. This scientist is an </a:t>
            </a:r>
            <a:r>
              <a:rPr lang="en-US" sz="2800" dirty="0" smtClean="0">
                <a:solidFill>
                  <a:srgbClr val="0070C0"/>
                </a:solidFill>
              </a:rPr>
              <a:t>architect.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19812" name="Picture 4" descr="http://blog.al.com/pr/RSA%20Architec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6962" r="69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685800"/>
            <a:ext cx="2209800" cy="43223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animals.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zoologist.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1858" name="Picture 2" descr="http://teacher.scholastic.com/scholasticnews/indepth/endangered_species/background/images/zoologist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890" r="8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685800"/>
            <a:ext cx="2209800" cy="43223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ocean animals.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marine biologist.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3906" name="Picture 2" descr="http://cache.eb.com/eb/image?id=96263&amp;rendTypeId=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229" r="112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838200"/>
            <a:ext cx="24384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dinosaurs and fossils.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paleontologist.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5954" name="Picture 2" descr="http://blogs.answersingenesis.org/museum/pictures/Dino-dig-8-30-06-01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762000"/>
            <a:ext cx="2438400" cy="4169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scientists study rocks. This scientist is a </a:t>
            </a:r>
            <a:r>
              <a:rPr lang="en-US" sz="2800" dirty="0" smtClean="0">
                <a:solidFill>
                  <a:srgbClr val="0070C0"/>
                </a:solidFill>
              </a:rPr>
              <a:t>geologist.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28006" name="Picture 6" descr="http://www.rareelementresources.com/i/photos/Newmont-geologi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0788" r="1078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188</Words>
  <Application>Microsoft Office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What is a Scientist?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Scientist?</dc:title>
  <dc:creator>Kathryn</dc:creator>
  <cp:lastModifiedBy>Emily Georgoff</cp:lastModifiedBy>
  <cp:revision>6</cp:revision>
  <dcterms:created xsi:type="dcterms:W3CDTF">2009-09-02T09:55:50Z</dcterms:created>
  <dcterms:modified xsi:type="dcterms:W3CDTF">2014-10-14T02:23:42Z</dcterms:modified>
</cp:coreProperties>
</file>